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45"/>
  </p:notesMasterIdLst>
  <p:sldIdLst>
    <p:sldId id="256" r:id="rId5"/>
    <p:sldId id="263" r:id="rId6"/>
    <p:sldId id="262" r:id="rId7"/>
    <p:sldId id="323" r:id="rId8"/>
    <p:sldId id="272" r:id="rId9"/>
    <p:sldId id="337" r:id="rId10"/>
    <p:sldId id="324" r:id="rId11"/>
    <p:sldId id="326" r:id="rId12"/>
    <p:sldId id="341" r:id="rId13"/>
    <p:sldId id="273" r:id="rId14"/>
    <p:sldId id="300" r:id="rId15"/>
    <p:sldId id="301" r:id="rId16"/>
    <p:sldId id="302" r:id="rId17"/>
    <p:sldId id="303" r:id="rId18"/>
    <p:sldId id="275" r:id="rId19"/>
    <p:sldId id="276" r:id="rId20"/>
    <p:sldId id="279" r:id="rId21"/>
    <p:sldId id="281" r:id="rId22"/>
    <p:sldId id="282" r:id="rId23"/>
    <p:sldId id="322" r:id="rId24"/>
    <p:sldId id="327" r:id="rId25"/>
    <p:sldId id="328" r:id="rId26"/>
    <p:sldId id="329" r:id="rId27"/>
    <p:sldId id="330" r:id="rId28"/>
    <p:sldId id="331" r:id="rId29"/>
    <p:sldId id="332" r:id="rId30"/>
    <p:sldId id="334" r:id="rId31"/>
    <p:sldId id="333" r:id="rId32"/>
    <p:sldId id="335" r:id="rId33"/>
    <p:sldId id="336" r:id="rId34"/>
    <p:sldId id="288" r:id="rId35"/>
    <p:sldId id="290" r:id="rId36"/>
    <p:sldId id="289" r:id="rId37"/>
    <p:sldId id="316" r:id="rId38"/>
    <p:sldId id="338" r:id="rId39"/>
    <p:sldId id="339" r:id="rId40"/>
    <p:sldId id="340" r:id="rId41"/>
    <p:sldId id="313" r:id="rId42"/>
    <p:sldId id="321" r:id="rId43"/>
    <p:sldId id="29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3ED85DB6-1572-E9D0-7391-D20DB94576CA}" name="Powell, Kelvin R SCPO USN COMNAVCRUITCOM MIL (USA)" initials="P(" userId="S::kelvin.r.powell.mil@us.navy.mil::22933322-2c17-43c2-a70b-5ab02b6482e4"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14" clrIdx="0">
    <p:extLst>
      <p:ext uri="{19B8F6BF-5375-455C-9EA6-DF929625EA0E}">
        <p15:presenceInfo xmlns:p15="http://schemas.microsoft.com/office/powerpoint/2012/main" userId="S-1-5-21-1801674531-2146617017-725345543-9566160" providerId="AD"/>
      </p:ext>
    </p:extLst>
  </p:cmAuthor>
  <p:cmAuthor id="2" name="Gutierrez, Jennifer Rene PO1 USN NAS LEMOORE CA (USA)" initials="GJRPUNLC(" lastIdx="1" clrIdx="1">
    <p:extLst>
      <p:ext uri="{19B8F6BF-5375-455C-9EA6-DF929625EA0E}">
        <p15:presenceInfo xmlns:p15="http://schemas.microsoft.com/office/powerpoint/2012/main" userId="S-1-5-21-283434708-1855628083-519896044-913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939"/>
    <a:srgbClr val="E8B010"/>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84B85-E95B-3FBC-D558-ED302CA16C73}" v="30" dt="2024-08-27T15:53:12.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leton, Kimberly L CPO USN NSSATC LS SD (USA)" userId="S::kimberly.l.singleton5.mil@us.navy.mil::c01979b6-00d2-49a5-993e-95d2d9bc4bb9" providerId="AD" clId="Web-{04FBB8A5-ACDC-4257-A853-879BE4530BA9}"/>
    <pc:docChg chg="addSld delSld modSld">
      <pc:chgData name="Singleton, Kimberly L CPO USN NSSATC LS SD (USA)" userId="S::kimberly.l.singleton5.mil@us.navy.mil::c01979b6-00d2-49a5-993e-95d2d9bc4bb9" providerId="AD" clId="Web-{04FBB8A5-ACDC-4257-A853-879BE4530BA9}" dt="2023-04-06T19:12:40.898" v="249"/>
      <pc:docMkLst>
        <pc:docMk/>
      </pc:docMkLst>
      <pc:sldChg chg="modSp">
        <pc:chgData name="Singleton, Kimberly L CPO USN NSSATC LS SD (USA)" userId="S::kimberly.l.singleton5.mil@us.navy.mil::c01979b6-00d2-49a5-993e-95d2d9bc4bb9" providerId="AD" clId="Web-{04FBB8A5-ACDC-4257-A853-879BE4530BA9}" dt="2023-04-06T19:11:39.881" v="244"/>
        <pc:sldMkLst>
          <pc:docMk/>
          <pc:sldMk cId="932146805" sldId="282"/>
        </pc:sldMkLst>
        <pc:graphicFrameChg chg="mod modGraphic">
          <ac:chgData name="Singleton, Kimberly L CPO USN NSSATC LS SD (USA)" userId="S::kimberly.l.singleton5.mil@us.navy.mil::c01979b6-00d2-49a5-993e-95d2d9bc4bb9" providerId="AD" clId="Web-{04FBB8A5-ACDC-4257-A853-879BE4530BA9}" dt="2023-04-06T19:11:39.881" v="244"/>
          <ac:graphicFrameMkLst>
            <pc:docMk/>
            <pc:sldMk cId="932146805" sldId="282"/>
            <ac:graphicFrameMk id="5" creationId="{00000000-0000-0000-0000-000000000000}"/>
          </ac:graphicFrameMkLst>
        </pc:graphicFrameChg>
      </pc:sldChg>
      <pc:sldChg chg="modSp add del">
        <pc:chgData name="Singleton, Kimberly L CPO USN NSSATC LS SD (USA)" userId="S::kimberly.l.singleton5.mil@us.navy.mil::c01979b6-00d2-49a5-993e-95d2d9bc4bb9" providerId="AD" clId="Web-{04FBB8A5-ACDC-4257-A853-879BE4530BA9}" dt="2023-04-06T18:59:03.088" v="32"/>
        <pc:sldMkLst>
          <pc:docMk/>
          <pc:sldMk cId="835403221" sldId="308"/>
        </pc:sldMkLst>
        <pc:spChg chg="mod">
          <ac:chgData name="Singleton, Kimberly L CPO USN NSSATC LS SD (USA)" userId="S::kimberly.l.singleton5.mil@us.navy.mil::c01979b6-00d2-49a5-993e-95d2d9bc4bb9" providerId="AD" clId="Web-{04FBB8A5-ACDC-4257-A853-879BE4530BA9}" dt="2023-04-06T18:58:04.696" v="11" actId="20577"/>
          <ac:spMkLst>
            <pc:docMk/>
            <pc:sldMk cId="835403221" sldId="308"/>
            <ac:spMk id="3" creationId="{AFA8D0F2-AFC6-3CA0-6157-14D77D84F822}"/>
          </ac:spMkLst>
        </pc:spChg>
      </pc:sldChg>
      <pc:sldChg chg="del">
        <pc:chgData name="Singleton, Kimberly L CPO USN NSSATC LS SD (USA)" userId="S::kimberly.l.singleton5.mil@us.navy.mil::c01979b6-00d2-49a5-993e-95d2d9bc4bb9" providerId="AD" clId="Web-{04FBB8A5-ACDC-4257-A853-879BE4530BA9}" dt="2023-04-06T19:03:07.576" v="38"/>
        <pc:sldMkLst>
          <pc:docMk/>
          <pc:sldMk cId="117741556" sldId="309"/>
        </pc:sldMkLst>
      </pc:sldChg>
      <pc:sldChg chg="del">
        <pc:chgData name="Singleton, Kimberly L CPO USN NSSATC LS SD (USA)" userId="S::kimberly.l.singleton5.mil@us.navy.mil::c01979b6-00d2-49a5-993e-95d2d9bc4bb9" providerId="AD" clId="Web-{04FBB8A5-ACDC-4257-A853-879BE4530BA9}" dt="2023-04-06T19:09:32.395" v="100"/>
        <pc:sldMkLst>
          <pc:docMk/>
          <pc:sldMk cId="393737226" sldId="310"/>
        </pc:sldMkLst>
      </pc:sldChg>
      <pc:sldChg chg="del">
        <pc:chgData name="Singleton, Kimberly L CPO USN NSSATC LS SD (USA)" userId="S::kimberly.l.singleton5.mil@us.navy.mil::c01979b6-00d2-49a5-993e-95d2d9bc4bb9" providerId="AD" clId="Web-{04FBB8A5-ACDC-4257-A853-879BE4530BA9}" dt="2023-04-06T19:12:10.975" v="245"/>
        <pc:sldMkLst>
          <pc:docMk/>
          <pc:sldMk cId="3948046049" sldId="311"/>
        </pc:sldMkLst>
      </pc:sldChg>
      <pc:sldChg chg="del">
        <pc:chgData name="Singleton, Kimberly L CPO USN NSSATC LS SD (USA)" userId="S::kimberly.l.singleton5.mil@us.navy.mil::c01979b6-00d2-49a5-993e-95d2d9bc4bb9" providerId="AD" clId="Web-{04FBB8A5-ACDC-4257-A853-879BE4530BA9}" dt="2023-04-06T19:12:32.226" v="248"/>
        <pc:sldMkLst>
          <pc:docMk/>
          <pc:sldMk cId="3907600919" sldId="312"/>
        </pc:sldMkLst>
      </pc:sldChg>
      <pc:sldChg chg="modSp">
        <pc:chgData name="Singleton, Kimberly L CPO USN NSSATC LS SD (USA)" userId="S::kimberly.l.singleton5.mil@us.navy.mil::c01979b6-00d2-49a5-993e-95d2d9bc4bb9" providerId="AD" clId="Web-{04FBB8A5-ACDC-4257-A853-879BE4530BA9}" dt="2023-04-06T19:12:27.866" v="247" actId="20577"/>
        <pc:sldMkLst>
          <pc:docMk/>
          <pc:sldMk cId="2892802334" sldId="313"/>
        </pc:sldMkLst>
        <pc:spChg chg="mod">
          <ac:chgData name="Singleton, Kimberly L CPO USN NSSATC LS SD (USA)" userId="S::kimberly.l.singleton5.mil@us.navy.mil::c01979b6-00d2-49a5-993e-95d2d9bc4bb9" providerId="AD" clId="Web-{04FBB8A5-ACDC-4257-A853-879BE4530BA9}" dt="2023-04-06T19:12:27.866" v="247" actId="20577"/>
          <ac:spMkLst>
            <pc:docMk/>
            <pc:sldMk cId="2892802334" sldId="313"/>
            <ac:spMk id="3" creationId="{F723800D-7A5C-46BB-ABB8-B599DEADEE88}"/>
          </ac:spMkLst>
        </pc:spChg>
      </pc:sldChg>
      <pc:sldChg chg="del">
        <pc:chgData name="Singleton, Kimberly L CPO USN NSSATC LS SD (USA)" userId="S::kimberly.l.singleton5.mil@us.navy.mil::c01979b6-00d2-49a5-993e-95d2d9bc4bb9" providerId="AD" clId="Web-{04FBB8A5-ACDC-4257-A853-879BE4530BA9}" dt="2023-04-06T19:12:40.898" v="249"/>
        <pc:sldMkLst>
          <pc:docMk/>
          <pc:sldMk cId="1421673924" sldId="314"/>
        </pc:sldMkLst>
      </pc:sldChg>
      <pc:sldChg chg="del">
        <pc:chgData name="Singleton, Kimberly L CPO USN NSSATC LS SD (USA)" userId="S::kimberly.l.singleton5.mil@us.navy.mil::c01979b6-00d2-49a5-993e-95d2d9bc4bb9" providerId="AD" clId="Web-{04FBB8A5-ACDC-4257-A853-879BE4530BA9}" dt="2023-04-06T19:09:30.520" v="99"/>
        <pc:sldMkLst>
          <pc:docMk/>
          <pc:sldMk cId="2596102138" sldId="316"/>
        </pc:sldMkLst>
      </pc:sldChg>
    </pc:docChg>
  </pc:docChgLst>
  <pc:docChgLst>
    <pc:chgData name="Almonte, Marcelo MCPO USN NETC PENSACOLA FL (USA)" userId="S::marcelo.almonte.mil@us.navy.mil::6da9497a-c4c6-4b8b-a982-0c29bc2bfa3a" providerId="AD" clId="Web-{5BB86C77-BCD1-48CA-98B7-E11530E85B58}"/>
    <pc:docChg chg="mod modSld">
      <pc:chgData name="Almonte, Marcelo MCPO USN NETC PENSACOLA FL (USA)" userId="S::marcelo.almonte.mil@us.navy.mil::6da9497a-c4c6-4b8b-a982-0c29bc2bfa3a" providerId="AD" clId="Web-{5BB86C77-BCD1-48CA-98B7-E11530E85B58}" dt="2024-08-16T15:54:39.522" v="49" actId="20577"/>
      <pc:docMkLst>
        <pc:docMk/>
      </pc:docMkLst>
      <pc:sldChg chg="modSp">
        <pc:chgData name="Almonte, Marcelo MCPO USN NETC PENSACOLA FL (USA)" userId="S::marcelo.almonte.mil@us.navy.mil::6da9497a-c4c6-4b8b-a982-0c29bc2bfa3a" providerId="AD" clId="Web-{5BB86C77-BCD1-48CA-98B7-E11530E85B58}" dt="2024-08-16T15:54:39.522" v="49" actId="20577"/>
        <pc:sldMkLst>
          <pc:docMk/>
          <pc:sldMk cId="2892802334" sldId="313"/>
        </pc:sldMkLst>
        <pc:spChg chg="mod">
          <ac:chgData name="Almonte, Marcelo MCPO USN NETC PENSACOLA FL (USA)" userId="S::marcelo.almonte.mil@us.navy.mil::6da9497a-c4c6-4b8b-a982-0c29bc2bfa3a" providerId="AD" clId="Web-{5BB86C77-BCD1-48CA-98B7-E11530E85B58}" dt="2024-08-16T15:54:39.522" v="49" actId="20577"/>
          <ac:spMkLst>
            <pc:docMk/>
            <pc:sldMk cId="2892802334" sldId="313"/>
            <ac:spMk id="3" creationId="{F723800D-7A5C-46BB-ABB8-B599DEADEE88}"/>
          </ac:spMkLst>
        </pc:spChg>
      </pc:sldChg>
      <pc:sldChg chg="modSp modCm">
        <pc:chgData name="Almonte, Marcelo MCPO USN NETC PENSACOLA FL (USA)" userId="S::marcelo.almonte.mil@us.navy.mil::6da9497a-c4c6-4b8b-a982-0c29bc2bfa3a" providerId="AD" clId="Web-{5BB86C77-BCD1-48CA-98B7-E11530E85B58}" dt="2024-08-16T15:54:09.067" v="46" actId="20577"/>
        <pc:sldMkLst>
          <pc:docMk/>
          <pc:sldMk cId="1419725166" sldId="338"/>
        </pc:sldMkLst>
        <pc:spChg chg="mod">
          <ac:chgData name="Almonte, Marcelo MCPO USN NETC PENSACOLA FL (USA)" userId="S::marcelo.almonte.mil@us.navy.mil::6da9497a-c4c6-4b8b-a982-0c29bc2bfa3a" providerId="AD" clId="Web-{5BB86C77-BCD1-48CA-98B7-E11530E85B58}" dt="2024-08-16T15:54:09.067" v="46" actId="20577"/>
          <ac:spMkLst>
            <pc:docMk/>
            <pc:sldMk cId="1419725166" sldId="338"/>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Almonte, Marcelo MCPO USN NETC PENSACOLA FL (USA)" userId="S::marcelo.almonte.mil@us.navy.mil::6da9497a-c4c6-4b8b-a982-0c29bc2bfa3a" providerId="AD" clId="Web-{5BB86C77-BCD1-48CA-98B7-E11530E85B58}" dt="2024-08-16T15:53:43.972" v="45" actId="20577"/>
              <pc2:cmMkLst xmlns:pc2="http://schemas.microsoft.com/office/powerpoint/2019/9/main/command">
                <pc:docMk/>
                <pc:sldMk cId="1419725166" sldId="338"/>
                <pc2:cmMk id="{150EF200-1A45-4AA0-9C9C-81730236C4A0}"/>
              </pc2:cmMkLst>
            </pc226:cmChg>
          </p:ext>
        </pc:extLst>
      </pc:sldChg>
    </pc:docChg>
  </pc:docChgLst>
  <pc:docChgLst>
    <pc:chgData name="Powell, Kelvin R SCPO USN COMNAVCRUITCOM MIL (USA)" userId="S::kelvin.r.powell.mil@us.navy.mil::22933322-2c17-43c2-a70b-5ab02b6482e4" providerId="AD" clId="Web-{C9084B85-E95B-3FBC-D558-ED302CA16C73}"/>
    <pc:docChg chg="modSld">
      <pc:chgData name="Powell, Kelvin R SCPO USN COMNAVCRUITCOM MIL (USA)" userId="S::kelvin.r.powell.mil@us.navy.mil::22933322-2c17-43c2-a70b-5ab02b6482e4" providerId="AD" clId="Web-{C9084B85-E95B-3FBC-D558-ED302CA16C73}" dt="2024-08-27T15:52:39.163" v="59"/>
      <pc:docMkLst>
        <pc:docMk/>
      </pc:docMkLst>
      <pc:sldChg chg="modNotes">
        <pc:chgData name="Powell, Kelvin R SCPO USN COMNAVCRUITCOM MIL (USA)" userId="S::kelvin.r.powell.mil@us.navy.mil::22933322-2c17-43c2-a70b-5ab02b6482e4" providerId="AD" clId="Web-{C9084B85-E95B-3FBC-D558-ED302CA16C73}" dt="2024-08-27T15:48:32.618" v="1"/>
        <pc:sldMkLst>
          <pc:docMk/>
          <pc:sldMk cId="530703103" sldId="256"/>
        </pc:sldMkLst>
      </pc:sldChg>
      <pc:sldChg chg="modNotes">
        <pc:chgData name="Powell, Kelvin R SCPO USN COMNAVCRUITCOM MIL (USA)" userId="S::kelvin.r.powell.mil@us.navy.mil::22933322-2c17-43c2-a70b-5ab02b6482e4" providerId="AD" clId="Web-{C9084B85-E95B-3FBC-D558-ED302CA16C73}" dt="2024-08-27T15:48:50.854" v="5"/>
        <pc:sldMkLst>
          <pc:docMk/>
          <pc:sldMk cId="871650659" sldId="262"/>
        </pc:sldMkLst>
      </pc:sldChg>
      <pc:sldChg chg="modNotes">
        <pc:chgData name="Powell, Kelvin R SCPO USN COMNAVCRUITCOM MIL (USA)" userId="S::kelvin.r.powell.mil@us.navy.mil::22933322-2c17-43c2-a70b-5ab02b6482e4" providerId="AD" clId="Web-{C9084B85-E95B-3FBC-D558-ED302CA16C73}" dt="2024-08-27T15:48:44.260" v="3"/>
        <pc:sldMkLst>
          <pc:docMk/>
          <pc:sldMk cId="1248904320" sldId="263"/>
        </pc:sldMkLst>
      </pc:sldChg>
      <pc:sldChg chg="modNotes">
        <pc:chgData name="Powell, Kelvin R SCPO USN COMNAVCRUITCOM MIL (USA)" userId="S::kelvin.r.powell.mil@us.navy.mil::22933322-2c17-43c2-a70b-5ab02b6482e4" providerId="AD" clId="Web-{C9084B85-E95B-3FBC-D558-ED302CA16C73}" dt="2024-08-27T15:49:06.948" v="9"/>
        <pc:sldMkLst>
          <pc:docMk/>
          <pc:sldMk cId="2002501524" sldId="272"/>
        </pc:sldMkLst>
      </pc:sldChg>
      <pc:sldChg chg="modNotes">
        <pc:chgData name="Powell, Kelvin R SCPO USN COMNAVCRUITCOM MIL (USA)" userId="S::kelvin.r.powell.mil@us.navy.mil::22933322-2c17-43c2-a70b-5ab02b6482e4" providerId="AD" clId="Web-{C9084B85-E95B-3FBC-D558-ED302CA16C73}" dt="2024-08-27T15:50:47.860" v="19"/>
        <pc:sldMkLst>
          <pc:docMk/>
          <pc:sldMk cId="2270766734" sldId="273"/>
        </pc:sldMkLst>
      </pc:sldChg>
      <pc:sldChg chg="modNotes">
        <pc:chgData name="Powell, Kelvin R SCPO USN COMNAVCRUITCOM MIL (USA)" userId="S::kelvin.r.powell.mil@us.navy.mil::22933322-2c17-43c2-a70b-5ab02b6482e4" providerId="AD" clId="Web-{C9084B85-E95B-3FBC-D558-ED302CA16C73}" dt="2024-08-27T15:51:34.254" v="39"/>
        <pc:sldMkLst>
          <pc:docMk/>
          <pc:sldMk cId="540875669" sldId="275"/>
        </pc:sldMkLst>
      </pc:sldChg>
      <pc:sldChg chg="modNotes">
        <pc:chgData name="Powell, Kelvin R SCPO USN COMNAVCRUITCOM MIL (USA)" userId="S::kelvin.r.powell.mil@us.navy.mil::22933322-2c17-43c2-a70b-5ab02b6482e4" providerId="AD" clId="Web-{C9084B85-E95B-3FBC-D558-ED302CA16C73}" dt="2024-08-27T15:51:38.176" v="41"/>
        <pc:sldMkLst>
          <pc:docMk/>
          <pc:sldMk cId="1487728605" sldId="276"/>
        </pc:sldMkLst>
      </pc:sldChg>
      <pc:sldChg chg="modNotes">
        <pc:chgData name="Powell, Kelvin R SCPO USN COMNAVCRUITCOM MIL (USA)" userId="S::kelvin.r.powell.mil@us.navy.mil::22933322-2c17-43c2-a70b-5ab02b6482e4" providerId="AD" clId="Web-{C9084B85-E95B-3FBC-D558-ED302CA16C73}" dt="2024-08-27T15:51:43.895" v="43"/>
        <pc:sldMkLst>
          <pc:docMk/>
          <pc:sldMk cId="993050632" sldId="279"/>
        </pc:sldMkLst>
      </pc:sldChg>
      <pc:sldChg chg="modNotes">
        <pc:chgData name="Powell, Kelvin R SCPO USN COMNAVCRUITCOM MIL (USA)" userId="S::kelvin.r.powell.mil@us.navy.mil::22933322-2c17-43c2-a70b-5ab02b6482e4" providerId="AD" clId="Web-{C9084B85-E95B-3FBC-D558-ED302CA16C73}" dt="2024-08-27T15:51:45.754" v="44"/>
        <pc:sldMkLst>
          <pc:docMk/>
          <pc:sldMk cId="2672560897" sldId="281"/>
        </pc:sldMkLst>
      </pc:sldChg>
      <pc:sldChg chg="modNotes">
        <pc:chgData name="Powell, Kelvin R SCPO USN COMNAVCRUITCOM MIL (USA)" userId="S::kelvin.r.powell.mil@us.navy.mil::22933322-2c17-43c2-a70b-5ab02b6482e4" providerId="AD" clId="Web-{C9084B85-E95B-3FBC-D558-ED302CA16C73}" dt="2024-08-27T15:51:48.270" v="45"/>
        <pc:sldMkLst>
          <pc:docMk/>
          <pc:sldMk cId="932146805" sldId="282"/>
        </pc:sldMkLst>
      </pc:sldChg>
      <pc:sldChg chg="modNotes">
        <pc:chgData name="Powell, Kelvin R SCPO USN COMNAVCRUITCOM MIL (USA)" userId="S::kelvin.r.powell.mil@us.navy.mil::22933322-2c17-43c2-a70b-5ab02b6482e4" providerId="AD" clId="Web-{C9084B85-E95B-3FBC-D558-ED302CA16C73}" dt="2024-08-27T15:52:33.397" v="56"/>
        <pc:sldMkLst>
          <pc:docMk/>
          <pc:sldMk cId="2306791164" sldId="288"/>
        </pc:sldMkLst>
      </pc:sldChg>
      <pc:sldChg chg="modNotes">
        <pc:chgData name="Powell, Kelvin R SCPO USN COMNAVCRUITCOM MIL (USA)" userId="S::kelvin.r.powell.mil@us.navy.mil::22933322-2c17-43c2-a70b-5ab02b6482e4" providerId="AD" clId="Web-{C9084B85-E95B-3FBC-D558-ED302CA16C73}" dt="2024-08-27T15:52:34.444" v="57"/>
        <pc:sldMkLst>
          <pc:docMk/>
          <pc:sldMk cId="2519133181" sldId="290"/>
        </pc:sldMkLst>
      </pc:sldChg>
      <pc:sldChg chg="modNotes">
        <pc:chgData name="Powell, Kelvin R SCPO USN COMNAVCRUITCOM MIL (USA)" userId="S::kelvin.r.powell.mil@us.navy.mil::22933322-2c17-43c2-a70b-5ab02b6482e4" providerId="AD" clId="Web-{C9084B85-E95B-3FBC-D558-ED302CA16C73}" dt="2024-08-27T15:50:54.455" v="20"/>
        <pc:sldMkLst>
          <pc:docMk/>
          <pc:sldMk cId="3171037301" sldId="300"/>
        </pc:sldMkLst>
      </pc:sldChg>
      <pc:sldChg chg="modNotes">
        <pc:chgData name="Powell, Kelvin R SCPO USN COMNAVCRUITCOM MIL (USA)" userId="S::kelvin.r.powell.mil@us.navy.mil::22933322-2c17-43c2-a70b-5ab02b6482e4" providerId="AD" clId="Web-{C9084B85-E95B-3FBC-D558-ED302CA16C73}" dt="2024-08-27T15:50:59.377" v="22"/>
        <pc:sldMkLst>
          <pc:docMk/>
          <pc:sldMk cId="4029629890" sldId="301"/>
        </pc:sldMkLst>
      </pc:sldChg>
      <pc:sldChg chg="modNotes">
        <pc:chgData name="Powell, Kelvin R SCPO USN COMNAVCRUITCOM MIL (USA)" userId="S::kelvin.r.powell.mil@us.navy.mil::22933322-2c17-43c2-a70b-5ab02b6482e4" providerId="AD" clId="Web-{C9084B85-E95B-3FBC-D558-ED302CA16C73}" dt="2024-08-27T15:51:02.752" v="24"/>
        <pc:sldMkLst>
          <pc:docMk/>
          <pc:sldMk cId="3828242579" sldId="302"/>
        </pc:sldMkLst>
      </pc:sldChg>
      <pc:sldChg chg="modNotes">
        <pc:chgData name="Powell, Kelvin R SCPO USN COMNAVCRUITCOM MIL (USA)" userId="S::kelvin.r.powell.mil@us.navy.mil::22933322-2c17-43c2-a70b-5ab02b6482e4" providerId="AD" clId="Web-{C9084B85-E95B-3FBC-D558-ED302CA16C73}" dt="2024-08-27T15:51:24.222" v="32"/>
        <pc:sldMkLst>
          <pc:docMk/>
          <pc:sldMk cId="3820733152" sldId="303"/>
        </pc:sldMkLst>
      </pc:sldChg>
      <pc:sldChg chg="modNotes">
        <pc:chgData name="Powell, Kelvin R SCPO USN COMNAVCRUITCOM MIL (USA)" userId="S::kelvin.r.powell.mil@us.navy.mil::22933322-2c17-43c2-a70b-5ab02b6482e4" providerId="AD" clId="Web-{C9084B85-E95B-3FBC-D558-ED302CA16C73}" dt="2024-08-27T15:52:39.163" v="59"/>
        <pc:sldMkLst>
          <pc:docMk/>
          <pc:sldMk cId="3215907327" sldId="316"/>
        </pc:sldMkLst>
      </pc:sldChg>
      <pc:sldChg chg="modNotes">
        <pc:chgData name="Powell, Kelvin R SCPO USN COMNAVCRUITCOM MIL (USA)" userId="S::kelvin.r.powell.mil@us.navy.mil::22933322-2c17-43c2-a70b-5ab02b6482e4" providerId="AD" clId="Web-{C9084B85-E95B-3FBC-D558-ED302CA16C73}" dt="2024-08-27T15:52:02.786" v="47"/>
        <pc:sldMkLst>
          <pc:docMk/>
          <pc:sldMk cId="677701809" sldId="322"/>
        </pc:sldMkLst>
      </pc:sldChg>
      <pc:sldChg chg="modNotes">
        <pc:chgData name="Powell, Kelvin R SCPO USN COMNAVCRUITCOM MIL (USA)" userId="S::kelvin.r.powell.mil@us.navy.mil::22933322-2c17-43c2-a70b-5ab02b6482e4" providerId="AD" clId="Web-{C9084B85-E95B-3FBC-D558-ED302CA16C73}" dt="2024-08-27T15:48:54.979" v="7"/>
        <pc:sldMkLst>
          <pc:docMk/>
          <pc:sldMk cId="2494373501" sldId="323"/>
        </pc:sldMkLst>
      </pc:sldChg>
      <pc:sldChg chg="modNotes">
        <pc:chgData name="Powell, Kelvin R SCPO USN COMNAVCRUITCOM MIL (USA)" userId="S::kelvin.r.powell.mil@us.navy.mil::22933322-2c17-43c2-a70b-5ab02b6482e4" providerId="AD" clId="Web-{C9084B85-E95B-3FBC-D558-ED302CA16C73}" dt="2024-08-27T15:49:38.857" v="13"/>
        <pc:sldMkLst>
          <pc:docMk/>
          <pc:sldMk cId="3587700074" sldId="324"/>
        </pc:sldMkLst>
      </pc:sldChg>
      <pc:sldChg chg="modNotes">
        <pc:chgData name="Powell, Kelvin R SCPO USN COMNAVCRUITCOM MIL (USA)" userId="S::kelvin.r.powell.mil@us.navy.mil::22933322-2c17-43c2-a70b-5ab02b6482e4" providerId="AD" clId="Web-{C9084B85-E95B-3FBC-D558-ED302CA16C73}" dt="2024-08-27T15:49:43.435" v="15"/>
        <pc:sldMkLst>
          <pc:docMk/>
          <pc:sldMk cId="3264119854" sldId="326"/>
        </pc:sldMkLst>
      </pc:sldChg>
      <pc:sldChg chg="modNotes">
        <pc:chgData name="Powell, Kelvin R SCPO USN COMNAVCRUITCOM MIL (USA)" userId="S::kelvin.r.powell.mil@us.navy.mil::22933322-2c17-43c2-a70b-5ab02b6482e4" providerId="AD" clId="Web-{C9084B85-E95B-3FBC-D558-ED302CA16C73}" dt="2024-08-27T15:52:08.084" v="49"/>
        <pc:sldMkLst>
          <pc:docMk/>
          <pc:sldMk cId="1377090693" sldId="327"/>
        </pc:sldMkLst>
      </pc:sldChg>
      <pc:sldChg chg="modNotes">
        <pc:chgData name="Powell, Kelvin R SCPO USN COMNAVCRUITCOM MIL (USA)" userId="S::kelvin.r.powell.mil@us.navy.mil::22933322-2c17-43c2-a70b-5ab02b6482e4" providerId="AD" clId="Web-{C9084B85-E95B-3FBC-D558-ED302CA16C73}" dt="2024-08-27T15:52:22.569" v="51"/>
        <pc:sldMkLst>
          <pc:docMk/>
          <pc:sldMk cId="3166246510" sldId="330"/>
        </pc:sldMkLst>
      </pc:sldChg>
      <pc:sldChg chg="modNotes">
        <pc:chgData name="Powell, Kelvin R SCPO USN COMNAVCRUITCOM MIL (USA)" userId="S::kelvin.r.powell.mil@us.navy.mil::22933322-2c17-43c2-a70b-5ab02b6482e4" providerId="AD" clId="Web-{C9084B85-E95B-3FBC-D558-ED302CA16C73}" dt="2024-08-27T15:52:25.116" v="52"/>
        <pc:sldMkLst>
          <pc:docMk/>
          <pc:sldMk cId="4278737449" sldId="332"/>
        </pc:sldMkLst>
      </pc:sldChg>
      <pc:sldChg chg="modNotes">
        <pc:chgData name="Powell, Kelvin R SCPO USN COMNAVCRUITCOM MIL (USA)" userId="S::kelvin.r.powell.mil@us.navy.mil::22933322-2c17-43c2-a70b-5ab02b6482e4" providerId="AD" clId="Web-{C9084B85-E95B-3FBC-D558-ED302CA16C73}" dt="2024-08-27T15:52:29.491" v="55"/>
        <pc:sldMkLst>
          <pc:docMk/>
          <pc:sldMk cId="457696553" sldId="333"/>
        </pc:sldMkLst>
      </pc:sldChg>
      <pc:sldChg chg="modNotes">
        <pc:chgData name="Powell, Kelvin R SCPO USN COMNAVCRUITCOM MIL (USA)" userId="S::kelvin.r.powell.mil@us.navy.mil::22933322-2c17-43c2-a70b-5ab02b6482e4" providerId="AD" clId="Web-{C9084B85-E95B-3FBC-D558-ED302CA16C73}" dt="2024-08-27T15:52:27.413" v="53"/>
        <pc:sldMkLst>
          <pc:docMk/>
          <pc:sldMk cId="1670374037" sldId="334"/>
        </pc:sldMkLst>
      </pc:sldChg>
      <pc:sldChg chg="modNotes">
        <pc:chgData name="Powell, Kelvin R SCPO USN COMNAVCRUITCOM MIL (USA)" userId="S::kelvin.r.powell.mil@us.navy.mil::22933322-2c17-43c2-a70b-5ab02b6482e4" providerId="AD" clId="Web-{C9084B85-E95B-3FBC-D558-ED302CA16C73}" dt="2024-08-27T15:49:33.544" v="11"/>
        <pc:sldMkLst>
          <pc:docMk/>
          <pc:sldMk cId="183580623" sldId="337"/>
        </pc:sldMkLst>
      </pc:sldChg>
      <pc:sldChg chg="modNotes">
        <pc:chgData name="Powell, Kelvin R SCPO USN COMNAVCRUITCOM MIL (USA)" userId="S::kelvin.r.powell.mil@us.navy.mil::22933322-2c17-43c2-a70b-5ab02b6482e4" providerId="AD" clId="Web-{C9084B85-E95B-3FBC-D558-ED302CA16C73}" dt="2024-08-27T15:50:06.936" v="17"/>
        <pc:sldMkLst>
          <pc:docMk/>
          <pc:sldMk cId="383405627" sldId="341"/>
        </pc:sldMkLst>
      </pc:sldChg>
    </pc:docChg>
  </pc:docChgLst>
  <pc:docChgLst>
    <pc:chgData name="Powell, Kelvin R SCPO USN COMNAVCRUITCOM MIL (USA)" userId="S::kelvin.r.powell.mil@us.navy.mil::22933322-2c17-43c2-a70b-5ab02b6482e4" providerId="AD" clId="Web-{0A0F9A1A-23A2-BDDD-E819-76903DFF0AFD}"/>
    <pc:docChg chg="modSld">
      <pc:chgData name="Powell, Kelvin R SCPO USN COMNAVCRUITCOM MIL (USA)" userId="S::kelvin.r.powell.mil@us.navy.mil::22933322-2c17-43c2-a70b-5ab02b6482e4" providerId="AD" clId="Web-{0A0F9A1A-23A2-BDDD-E819-76903DFF0AFD}" dt="2024-08-23T00:26:35.613" v="9" actId="1076"/>
      <pc:docMkLst>
        <pc:docMk/>
      </pc:docMkLst>
      <pc:sldChg chg="addSp delSp modSp">
        <pc:chgData name="Powell, Kelvin R SCPO USN COMNAVCRUITCOM MIL (USA)" userId="S::kelvin.r.powell.mil@us.navy.mil::22933322-2c17-43c2-a70b-5ab02b6482e4" providerId="AD" clId="Web-{0A0F9A1A-23A2-BDDD-E819-76903DFF0AFD}" dt="2024-08-23T00:26:35.613" v="9" actId="1076"/>
        <pc:sldMkLst>
          <pc:docMk/>
          <pc:sldMk cId="383405627" sldId="341"/>
        </pc:sldMkLst>
        <pc:picChg chg="add mod">
          <ac:chgData name="Powell, Kelvin R SCPO USN COMNAVCRUITCOM MIL (USA)" userId="S::kelvin.r.powell.mil@us.navy.mil::22933322-2c17-43c2-a70b-5ab02b6482e4" providerId="AD" clId="Web-{0A0F9A1A-23A2-BDDD-E819-76903DFF0AFD}" dt="2024-08-23T00:26:35.613" v="9" actId="1076"/>
          <ac:picMkLst>
            <pc:docMk/>
            <pc:sldMk cId="383405627" sldId="341"/>
            <ac:picMk id="4" creationId="{9B6C6622-D419-E5CB-9D24-C54C39866F8B}"/>
          </ac:picMkLst>
        </pc:picChg>
        <pc:picChg chg="del">
          <ac:chgData name="Powell, Kelvin R SCPO USN COMNAVCRUITCOM MIL (USA)" userId="S::kelvin.r.powell.mil@us.navy.mil::22933322-2c17-43c2-a70b-5ab02b6482e4" providerId="AD" clId="Web-{0A0F9A1A-23A2-BDDD-E819-76903DFF0AFD}" dt="2024-08-23T00:26:17.597" v="0"/>
          <ac:picMkLst>
            <pc:docMk/>
            <pc:sldMk cId="383405627" sldId="341"/>
            <ac:picMk id="5" creationId="{4E6251D5-BD00-1CAC-59EB-5A1C4E9FE20D}"/>
          </ac:picMkLst>
        </pc:picChg>
      </pc:sldChg>
    </pc:docChg>
  </pc:docChgLst>
  <pc:docChgLst>
    <pc:chgData name="Osborne, James R MCPO USN DCNO N1 (USA)" userId="S::james.r.osborne.mil@us.navy.mil::db38b5b9-a24d-48a5-8eba-4cddad04ac17" providerId="AD" clId="Web-{DAD19B52-0985-41A4-B488-7CC43956A177}"/>
    <pc:docChg chg="modSld">
      <pc:chgData name="Osborne, James R MCPO USN DCNO N1 (USA)" userId="S::james.r.osborne.mil@us.navy.mil::db38b5b9-a24d-48a5-8eba-4cddad04ac17" providerId="AD" clId="Web-{DAD19B52-0985-41A4-B488-7CC43956A177}" dt="2024-08-15T21:18:57.710" v="7" actId="20577"/>
      <pc:docMkLst>
        <pc:docMk/>
      </pc:docMkLst>
      <pc:sldChg chg="modSp">
        <pc:chgData name="Osborne, James R MCPO USN DCNO N1 (USA)" userId="S::james.r.osborne.mil@us.navy.mil::db38b5b9-a24d-48a5-8eba-4cddad04ac17" providerId="AD" clId="Web-{DAD19B52-0985-41A4-B488-7CC43956A177}" dt="2024-08-15T21:18:57.710" v="7" actId="20577"/>
        <pc:sldMkLst>
          <pc:docMk/>
          <pc:sldMk cId="1419725166" sldId="338"/>
        </pc:sldMkLst>
        <pc:spChg chg="mod">
          <ac:chgData name="Osborne, James R MCPO USN DCNO N1 (USA)" userId="S::james.r.osborne.mil@us.navy.mil::db38b5b9-a24d-48a5-8eba-4cddad04ac17" providerId="AD" clId="Web-{DAD19B52-0985-41A4-B488-7CC43956A177}" dt="2024-08-15T21:18:57.710" v="7" actId="20577"/>
          <ac:spMkLst>
            <pc:docMk/>
            <pc:sldMk cId="1419725166" sldId="338"/>
            <ac:spMk id="3" creationId="{00000000-0000-0000-0000-000000000000}"/>
          </ac:spMkLst>
        </pc:spChg>
      </pc:sldChg>
    </pc:docChg>
  </pc:docChgLst>
  <pc:docChgLst>
    <pc:chgData name="Powell, Kelvin R SCPO USN COMNAVCRUITCOM MIL (USA)" userId="S::kelvin.r.powell.mil@us.navy.mil::22933322-2c17-43c2-a70b-5ab02b6482e4" providerId="AD" clId="Web-{BC432F69-FE8E-D7ED-6640-1FB9F76BEF74}"/>
    <pc:docChg chg="sldOrd">
      <pc:chgData name="Powell, Kelvin R SCPO USN COMNAVCRUITCOM MIL (USA)" userId="S::kelvin.r.powell.mil@us.navy.mil::22933322-2c17-43c2-a70b-5ab02b6482e4" providerId="AD" clId="Web-{BC432F69-FE8E-D7ED-6640-1FB9F76BEF74}" dt="2024-06-27T18:27:51.983" v="1"/>
      <pc:docMkLst>
        <pc:docMk/>
      </pc:docMkLst>
      <pc:sldChg chg="ord">
        <pc:chgData name="Powell, Kelvin R SCPO USN COMNAVCRUITCOM MIL (USA)" userId="S::kelvin.r.powell.mil@us.navy.mil::22933322-2c17-43c2-a70b-5ab02b6482e4" providerId="AD" clId="Web-{BC432F69-FE8E-D7ED-6640-1FB9F76BEF74}" dt="2024-06-27T18:25:57.929" v="0"/>
        <pc:sldMkLst>
          <pc:docMk/>
          <pc:sldMk cId="3587700074" sldId="324"/>
        </pc:sldMkLst>
      </pc:sldChg>
      <pc:sldChg chg="ord">
        <pc:chgData name="Powell, Kelvin R SCPO USN COMNAVCRUITCOM MIL (USA)" userId="S::kelvin.r.powell.mil@us.navy.mil::22933322-2c17-43c2-a70b-5ab02b6482e4" providerId="AD" clId="Web-{BC432F69-FE8E-D7ED-6640-1FB9F76BEF74}" dt="2024-06-27T18:27:51.983" v="1"/>
        <pc:sldMkLst>
          <pc:docMk/>
          <pc:sldMk cId="457696553" sldId="333"/>
        </pc:sldMkLst>
      </pc:sldChg>
    </pc:docChg>
  </pc:docChgLst>
  <pc:docChgLst>
    <pc:chgData name="Powell, Kelvin R SCPO USN COMNAVCRUITCOM MIL (USA)" userId="S::kelvin.r.powell.mil@us.navy.mil::22933322-2c17-43c2-a70b-5ab02b6482e4" providerId="AD" clId="Web-{027E3593-F3AF-E51B-A5B5-2159CC032160}"/>
    <pc:docChg chg="modSld">
      <pc:chgData name="Powell, Kelvin R SCPO USN COMNAVCRUITCOM MIL (USA)" userId="S::kelvin.r.powell.mil@us.navy.mil::22933322-2c17-43c2-a70b-5ab02b6482e4" providerId="AD" clId="Web-{027E3593-F3AF-E51B-A5B5-2159CC032160}" dt="2024-08-21T15:16:08.419" v="57"/>
      <pc:docMkLst>
        <pc:docMk/>
      </pc:docMkLst>
      <pc:sldChg chg="modNotes">
        <pc:chgData name="Powell, Kelvin R SCPO USN COMNAVCRUITCOM MIL (USA)" userId="S::kelvin.r.powell.mil@us.navy.mil::22933322-2c17-43c2-a70b-5ab02b6482e4" providerId="AD" clId="Web-{027E3593-F3AF-E51B-A5B5-2159CC032160}" dt="2024-08-21T15:13:42.940" v="19"/>
        <pc:sldMkLst>
          <pc:docMk/>
          <pc:sldMk cId="540875669" sldId="275"/>
        </pc:sldMkLst>
      </pc:sldChg>
      <pc:sldChg chg="modNotes">
        <pc:chgData name="Powell, Kelvin R SCPO USN COMNAVCRUITCOM MIL (USA)" userId="S::kelvin.r.powell.mil@us.navy.mil::22933322-2c17-43c2-a70b-5ab02b6482e4" providerId="AD" clId="Web-{027E3593-F3AF-E51B-A5B5-2159CC032160}" dt="2024-08-21T15:13:47.987" v="21"/>
        <pc:sldMkLst>
          <pc:docMk/>
          <pc:sldMk cId="1487728605" sldId="276"/>
        </pc:sldMkLst>
      </pc:sldChg>
      <pc:sldChg chg="modNotes">
        <pc:chgData name="Powell, Kelvin R SCPO USN COMNAVCRUITCOM MIL (USA)" userId="S::kelvin.r.powell.mil@us.navy.mil::22933322-2c17-43c2-a70b-5ab02b6482e4" providerId="AD" clId="Web-{027E3593-F3AF-E51B-A5B5-2159CC032160}" dt="2024-08-21T15:13:50.831" v="23"/>
        <pc:sldMkLst>
          <pc:docMk/>
          <pc:sldMk cId="993050632" sldId="279"/>
        </pc:sldMkLst>
      </pc:sldChg>
      <pc:sldChg chg="modNotes">
        <pc:chgData name="Powell, Kelvin R SCPO USN COMNAVCRUITCOM MIL (USA)" userId="S::kelvin.r.powell.mil@us.navy.mil::22933322-2c17-43c2-a70b-5ab02b6482e4" providerId="AD" clId="Web-{027E3593-F3AF-E51B-A5B5-2159CC032160}" dt="2024-08-21T15:13:59.894" v="26"/>
        <pc:sldMkLst>
          <pc:docMk/>
          <pc:sldMk cId="2672560897" sldId="281"/>
        </pc:sldMkLst>
      </pc:sldChg>
      <pc:sldChg chg="modNotes">
        <pc:chgData name="Powell, Kelvin R SCPO USN COMNAVCRUITCOM MIL (USA)" userId="S::kelvin.r.powell.mil@us.navy.mil::22933322-2c17-43c2-a70b-5ab02b6482e4" providerId="AD" clId="Web-{027E3593-F3AF-E51B-A5B5-2159CC032160}" dt="2024-08-21T15:14:02.472" v="27"/>
        <pc:sldMkLst>
          <pc:docMk/>
          <pc:sldMk cId="932146805" sldId="282"/>
        </pc:sldMkLst>
      </pc:sldChg>
      <pc:sldChg chg="modNotes">
        <pc:chgData name="Powell, Kelvin R SCPO USN COMNAVCRUITCOM MIL (USA)" userId="S::kelvin.r.powell.mil@us.navy.mil::22933322-2c17-43c2-a70b-5ab02b6482e4" providerId="AD" clId="Web-{027E3593-F3AF-E51B-A5B5-2159CC032160}" dt="2024-08-21T15:14:32.975" v="43"/>
        <pc:sldMkLst>
          <pc:docMk/>
          <pc:sldMk cId="2306791164" sldId="288"/>
        </pc:sldMkLst>
      </pc:sldChg>
      <pc:sldChg chg="modNotes">
        <pc:chgData name="Powell, Kelvin R SCPO USN COMNAVCRUITCOM MIL (USA)" userId="S::kelvin.r.powell.mil@us.navy.mil::22933322-2c17-43c2-a70b-5ab02b6482e4" providerId="AD" clId="Web-{027E3593-F3AF-E51B-A5B5-2159CC032160}" dt="2024-08-21T15:14:37.819" v="45"/>
        <pc:sldMkLst>
          <pc:docMk/>
          <pc:sldMk cId="2519133181" sldId="290"/>
        </pc:sldMkLst>
      </pc:sldChg>
      <pc:sldChg chg="modNotes">
        <pc:chgData name="Powell, Kelvin R SCPO USN COMNAVCRUITCOM MIL (USA)" userId="S::kelvin.r.powell.mil@us.navy.mil::22933322-2c17-43c2-a70b-5ab02b6482e4" providerId="AD" clId="Web-{027E3593-F3AF-E51B-A5B5-2159CC032160}" dt="2024-08-21T15:13:24.017" v="11"/>
        <pc:sldMkLst>
          <pc:docMk/>
          <pc:sldMk cId="3171037301" sldId="300"/>
        </pc:sldMkLst>
      </pc:sldChg>
      <pc:sldChg chg="modNotes">
        <pc:chgData name="Powell, Kelvin R SCPO USN COMNAVCRUITCOM MIL (USA)" userId="S::kelvin.r.powell.mil@us.navy.mil::22933322-2c17-43c2-a70b-5ab02b6482e4" providerId="AD" clId="Web-{027E3593-F3AF-E51B-A5B5-2159CC032160}" dt="2024-08-21T15:13:28.033" v="13"/>
        <pc:sldMkLst>
          <pc:docMk/>
          <pc:sldMk cId="4029629890" sldId="301"/>
        </pc:sldMkLst>
      </pc:sldChg>
      <pc:sldChg chg="modNotes">
        <pc:chgData name="Powell, Kelvin R SCPO USN COMNAVCRUITCOM MIL (USA)" userId="S::kelvin.r.powell.mil@us.navy.mil::22933322-2c17-43c2-a70b-5ab02b6482e4" providerId="AD" clId="Web-{027E3593-F3AF-E51B-A5B5-2159CC032160}" dt="2024-08-21T15:13:34.720" v="15"/>
        <pc:sldMkLst>
          <pc:docMk/>
          <pc:sldMk cId="3828242579" sldId="302"/>
        </pc:sldMkLst>
      </pc:sldChg>
      <pc:sldChg chg="modNotes">
        <pc:chgData name="Powell, Kelvin R SCPO USN COMNAVCRUITCOM MIL (USA)" userId="S::kelvin.r.powell.mil@us.navy.mil::22933322-2c17-43c2-a70b-5ab02b6482e4" providerId="AD" clId="Web-{027E3593-F3AF-E51B-A5B5-2159CC032160}" dt="2024-08-21T15:13:39.893" v="17"/>
        <pc:sldMkLst>
          <pc:docMk/>
          <pc:sldMk cId="3820733152" sldId="303"/>
        </pc:sldMkLst>
      </pc:sldChg>
      <pc:sldChg chg="modNotes">
        <pc:chgData name="Powell, Kelvin R SCPO USN COMNAVCRUITCOM MIL (USA)" userId="S::kelvin.r.powell.mil@us.navy.mil::22933322-2c17-43c2-a70b-5ab02b6482e4" providerId="AD" clId="Web-{027E3593-F3AF-E51B-A5B5-2159CC032160}" dt="2024-08-21T15:14:48.804" v="47"/>
        <pc:sldMkLst>
          <pc:docMk/>
          <pc:sldMk cId="3215907327" sldId="316"/>
        </pc:sldMkLst>
      </pc:sldChg>
      <pc:sldChg chg="modNotes">
        <pc:chgData name="Powell, Kelvin R SCPO USN COMNAVCRUITCOM MIL (USA)" userId="S::kelvin.r.powell.mil@us.navy.mil::22933322-2c17-43c2-a70b-5ab02b6482e4" providerId="AD" clId="Web-{027E3593-F3AF-E51B-A5B5-2159CC032160}" dt="2024-08-21T15:14:08.738" v="29"/>
        <pc:sldMkLst>
          <pc:docMk/>
          <pc:sldMk cId="677701809" sldId="322"/>
        </pc:sldMkLst>
      </pc:sldChg>
      <pc:sldChg chg="modNotes">
        <pc:chgData name="Powell, Kelvin R SCPO USN COMNAVCRUITCOM MIL (USA)" userId="S::kelvin.r.powell.mil@us.navy.mil::22933322-2c17-43c2-a70b-5ab02b6482e4" providerId="AD" clId="Web-{027E3593-F3AF-E51B-A5B5-2159CC032160}" dt="2024-08-21T15:14:11.442" v="31"/>
        <pc:sldMkLst>
          <pc:docMk/>
          <pc:sldMk cId="1377090693" sldId="327"/>
        </pc:sldMkLst>
      </pc:sldChg>
      <pc:sldChg chg="modNotes">
        <pc:chgData name="Powell, Kelvin R SCPO USN COMNAVCRUITCOM MIL (USA)" userId="S::kelvin.r.powell.mil@us.navy.mil::22933322-2c17-43c2-a70b-5ab02b6482e4" providerId="AD" clId="Web-{027E3593-F3AF-E51B-A5B5-2159CC032160}" dt="2024-08-21T15:14:17.489" v="33"/>
        <pc:sldMkLst>
          <pc:docMk/>
          <pc:sldMk cId="3166246510" sldId="330"/>
        </pc:sldMkLst>
      </pc:sldChg>
      <pc:sldChg chg="modNotes">
        <pc:chgData name="Powell, Kelvin R SCPO USN COMNAVCRUITCOM MIL (USA)" userId="S::kelvin.r.powell.mil@us.navy.mil::22933322-2c17-43c2-a70b-5ab02b6482e4" providerId="AD" clId="Web-{027E3593-F3AF-E51B-A5B5-2159CC032160}" dt="2024-08-21T15:14:19.802" v="35"/>
        <pc:sldMkLst>
          <pc:docMk/>
          <pc:sldMk cId="3625541932" sldId="331"/>
        </pc:sldMkLst>
      </pc:sldChg>
      <pc:sldChg chg="modNotes">
        <pc:chgData name="Powell, Kelvin R SCPO USN COMNAVCRUITCOM MIL (USA)" userId="S::kelvin.r.powell.mil@us.navy.mil::22933322-2c17-43c2-a70b-5ab02b6482e4" providerId="AD" clId="Web-{027E3593-F3AF-E51B-A5B5-2159CC032160}" dt="2024-08-21T15:14:23.021" v="37"/>
        <pc:sldMkLst>
          <pc:docMk/>
          <pc:sldMk cId="4278737449" sldId="332"/>
        </pc:sldMkLst>
      </pc:sldChg>
      <pc:sldChg chg="modNotes">
        <pc:chgData name="Powell, Kelvin R SCPO USN COMNAVCRUITCOM MIL (USA)" userId="S::kelvin.r.powell.mil@us.navy.mil::22933322-2c17-43c2-a70b-5ab02b6482e4" providerId="AD" clId="Web-{027E3593-F3AF-E51B-A5B5-2159CC032160}" dt="2024-08-21T15:14:27.521" v="41"/>
        <pc:sldMkLst>
          <pc:docMk/>
          <pc:sldMk cId="457696553" sldId="333"/>
        </pc:sldMkLst>
      </pc:sldChg>
      <pc:sldChg chg="modNotes">
        <pc:chgData name="Powell, Kelvin R SCPO USN COMNAVCRUITCOM MIL (USA)" userId="S::kelvin.r.powell.mil@us.navy.mil::22933322-2c17-43c2-a70b-5ab02b6482e4" providerId="AD" clId="Web-{027E3593-F3AF-E51B-A5B5-2159CC032160}" dt="2024-08-21T15:14:24.740" v="39"/>
        <pc:sldMkLst>
          <pc:docMk/>
          <pc:sldMk cId="1670374037" sldId="334"/>
        </pc:sldMkLst>
      </pc:sldChg>
      <pc:sldChg chg="modNotes">
        <pc:chgData name="Powell, Kelvin R SCPO USN COMNAVCRUITCOM MIL (USA)" userId="S::kelvin.r.powell.mil@us.navy.mil::22933322-2c17-43c2-a70b-5ab02b6482e4" providerId="AD" clId="Web-{027E3593-F3AF-E51B-A5B5-2159CC032160}" dt="2024-08-21T15:16:00.965" v="55"/>
        <pc:sldMkLst>
          <pc:docMk/>
          <pc:sldMk cId="3473567416" sldId="339"/>
        </pc:sldMkLst>
      </pc:sldChg>
      <pc:sldChg chg="modNotes">
        <pc:chgData name="Powell, Kelvin R SCPO USN COMNAVCRUITCOM MIL (USA)" userId="S::kelvin.r.powell.mil@us.navy.mil::22933322-2c17-43c2-a70b-5ab02b6482e4" providerId="AD" clId="Web-{027E3593-F3AF-E51B-A5B5-2159CC032160}" dt="2024-08-21T15:16:08.419" v="57"/>
        <pc:sldMkLst>
          <pc:docMk/>
          <pc:sldMk cId="2916317961" sldId="340"/>
        </pc:sldMkLst>
      </pc:sldChg>
      <pc:sldChg chg="modNotes">
        <pc:chgData name="Powell, Kelvin R SCPO USN COMNAVCRUITCOM MIL (USA)" userId="S::kelvin.r.powell.mil@us.navy.mil::22933322-2c17-43c2-a70b-5ab02b6482e4" providerId="AD" clId="Web-{027E3593-F3AF-E51B-A5B5-2159CC032160}" dt="2024-08-21T15:12:30.357" v="9"/>
        <pc:sldMkLst>
          <pc:docMk/>
          <pc:sldMk cId="383405627" sldId="341"/>
        </pc:sldMkLst>
      </pc:sldChg>
    </pc:docChg>
  </pc:docChgLst>
  <pc:docChgLst>
    <pc:chgData name="Powell, Kelvin R SCPO USN COMNAVCRUITCOM MIL (USA)" userId="S::kelvin.r.powell.mil@us.navy.mil::22933322-2c17-43c2-a70b-5ab02b6482e4" providerId="AD" clId="Web-{6D948004-FD82-5A8B-C931-631ED42A69CD}"/>
    <pc:docChg chg="mod addSld modSld">
      <pc:chgData name="Powell, Kelvin R SCPO USN COMNAVCRUITCOM MIL (USA)" userId="S::kelvin.r.powell.mil@us.navy.mil::22933322-2c17-43c2-a70b-5ab02b6482e4" providerId="AD" clId="Web-{6D948004-FD82-5A8B-C931-631ED42A69CD}" dt="2024-08-16T19:31:38.111" v="51" actId="1076"/>
      <pc:docMkLst>
        <pc:docMk/>
      </pc:docMkLst>
      <pc:sldChg chg="addSp delSp modSp new">
        <pc:chgData name="Powell, Kelvin R SCPO USN COMNAVCRUITCOM MIL (USA)" userId="S::kelvin.r.powell.mil@us.navy.mil::22933322-2c17-43c2-a70b-5ab02b6482e4" providerId="AD" clId="Web-{6D948004-FD82-5A8B-C931-631ED42A69CD}" dt="2024-08-16T19:31:30.689" v="50" actId="1076"/>
        <pc:sldMkLst>
          <pc:docMk/>
          <pc:sldMk cId="3473567416" sldId="339"/>
        </pc:sldMkLst>
        <pc:spChg chg="mod">
          <ac:chgData name="Powell, Kelvin R SCPO USN COMNAVCRUITCOM MIL (USA)" userId="S::kelvin.r.powell.mil@us.navy.mil::22933322-2c17-43c2-a70b-5ab02b6482e4" providerId="AD" clId="Web-{6D948004-FD82-5A8B-C931-631ED42A69CD}" dt="2024-08-16T19:27:58.074" v="22" actId="14100"/>
          <ac:spMkLst>
            <pc:docMk/>
            <pc:sldMk cId="3473567416" sldId="339"/>
            <ac:spMk id="2" creationId="{8C77F619-6FC7-131F-ECD7-33F301DB198B}"/>
          </ac:spMkLst>
        </pc:spChg>
        <pc:spChg chg="del">
          <ac:chgData name="Powell, Kelvin R SCPO USN COMNAVCRUITCOM MIL (USA)" userId="S::kelvin.r.powell.mil@us.navy.mil::22933322-2c17-43c2-a70b-5ab02b6482e4" providerId="AD" clId="Web-{6D948004-FD82-5A8B-C931-631ED42A69CD}" dt="2024-08-16T19:27:14.230" v="2"/>
          <ac:spMkLst>
            <pc:docMk/>
            <pc:sldMk cId="3473567416" sldId="339"/>
            <ac:spMk id="3" creationId="{695164E1-12C3-FA73-AC70-30A7DFC1B824}"/>
          </ac:spMkLst>
        </pc:spChg>
        <pc:picChg chg="add mod ord">
          <ac:chgData name="Powell, Kelvin R SCPO USN COMNAVCRUITCOM MIL (USA)" userId="S::kelvin.r.powell.mil@us.navy.mil::22933322-2c17-43c2-a70b-5ab02b6482e4" providerId="AD" clId="Web-{6D948004-FD82-5A8B-C931-631ED42A69CD}" dt="2024-08-16T19:31:30.689" v="50" actId="1076"/>
          <ac:picMkLst>
            <pc:docMk/>
            <pc:sldMk cId="3473567416" sldId="339"/>
            <ac:picMk id="4" creationId="{6A2E381F-BE5C-ABF6-2C7C-4FABBC2976A8}"/>
          </ac:picMkLst>
        </pc:picChg>
      </pc:sldChg>
      <pc:sldChg chg="addSp delSp modSp add replId">
        <pc:chgData name="Powell, Kelvin R SCPO USN COMNAVCRUITCOM MIL (USA)" userId="S::kelvin.r.powell.mil@us.navy.mil::22933322-2c17-43c2-a70b-5ab02b6482e4" providerId="AD" clId="Web-{6D948004-FD82-5A8B-C931-631ED42A69CD}" dt="2024-08-16T19:31:38.111" v="51" actId="1076"/>
        <pc:sldMkLst>
          <pc:docMk/>
          <pc:sldMk cId="2916317961" sldId="340"/>
        </pc:sldMkLst>
        <pc:spChg chg="mod">
          <ac:chgData name="Powell, Kelvin R SCPO USN COMNAVCRUITCOM MIL (USA)" userId="S::kelvin.r.powell.mil@us.navy.mil::22933322-2c17-43c2-a70b-5ab02b6482e4" providerId="AD" clId="Web-{6D948004-FD82-5A8B-C931-631ED42A69CD}" dt="2024-08-16T19:30:10.515" v="32" actId="20577"/>
          <ac:spMkLst>
            <pc:docMk/>
            <pc:sldMk cId="2916317961" sldId="340"/>
            <ac:spMk id="2" creationId="{8C77F619-6FC7-131F-ECD7-33F301DB198B}"/>
          </ac:spMkLst>
        </pc:spChg>
        <pc:spChg chg="add del mod">
          <ac:chgData name="Powell, Kelvin R SCPO USN COMNAVCRUITCOM MIL (USA)" userId="S::kelvin.r.powell.mil@us.navy.mil::22933322-2c17-43c2-a70b-5ab02b6482e4" providerId="AD" clId="Web-{6D948004-FD82-5A8B-C931-631ED42A69CD}" dt="2024-08-16T19:30:13.390" v="33"/>
          <ac:spMkLst>
            <pc:docMk/>
            <pc:sldMk cId="2916317961" sldId="340"/>
            <ac:spMk id="5" creationId="{40480B63-3676-58C7-96C4-0FACE93514B6}"/>
          </ac:spMkLst>
        </pc:spChg>
        <pc:picChg chg="del">
          <ac:chgData name="Powell, Kelvin R SCPO USN COMNAVCRUITCOM MIL (USA)" userId="S::kelvin.r.powell.mil@us.navy.mil::22933322-2c17-43c2-a70b-5ab02b6482e4" providerId="AD" clId="Web-{6D948004-FD82-5A8B-C931-631ED42A69CD}" dt="2024-08-16T19:29:43.374" v="28"/>
          <ac:picMkLst>
            <pc:docMk/>
            <pc:sldMk cId="2916317961" sldId="340"/>
            <ac:picMk id="4" creationId="{6A2E381F-BE5C-ABF6-2C7C-4FABBC2976A8}"/>
          </ac:picMkLst>
        </pc:picChg>
        <pc:picChg chg="add mod ord">
          <ac:chgData name="Powell, Kelvin R SCPO USN COMNAVCRUITCOM MIL (USA)" userId="S::kelvin.r.powell.mil@us.navy.mil::22933322-2c17-43c2-a70b-5ab02b6482e4" providerId="AD" clId="Web-{6D948004-FD82-5A8B-C931-631ED42A69CD}" dt="2024-08-16T19:31:38.111" v="51" actId="1076"/>
          <ac:picMkLst>
            <pc:docMk/>
            <pc:sldMk cId="2916317961" sldId="340"/>
            <ac:picMk id="6" creationId="{1FA5A79D-C85E-CC04-4368-62A2232F16B2}"/>
          </ac:picMkLst>
        </pc:picChg>
      </pc:sldChg>
    </pc:docChg>
  </pc:docChgLst>
  <pc:docChgLst>
    <pc:chgData name="Gutierrez, Jennifer Rene CPO USN NAS LEMOORE CA (USA)" userId="S::jennifer.r.gutierrez7.mil@us.navy.mil::f94ddd39-dbf2-4f23-9227-fbd6e1e5930e" providerId="AD" clId="Web-{80515FB6-FBB4-4D66-976B-D6EFAE6FA661}"/>
    <pc:docChg chg="modSld">
      <pc:chgData name="Gutierrez, Jennifer Rene CPO USN NAS LEMOORE CA (USA)" userId="S::jennifer.r.gutierrez7.mil@us.navy.mil::f94ddd39-dbf2-4f23-9227-fbd6e1e5930e" providerId="AD" clId="Web-{80515FB6-FBB4-4D66-976B-D6EFAE6FA661}" dt="2024-07-12T19:58:00.981" v="7" actId="20577"/>
      <pc:docMkLst>
        <pc:docMk/>
      </pc:docMkLst>
      <pc:sldChg chg="modSp">
        <pc:chgData name="Gutierrez, Jennifer Rene CPO USN NAS LEMOORE CA (USA)" userId="S::jennifer.r.gutierrez7.mil@us.navy.mil::f94ddd39-dbf2-4f23-9227-fbd6e1e5930e" providerId="AD" clId="Web-{80515FB6-FBB4-4D66-976B-D6EFAE6FA661}" dt="2024-07-12T19:58:00.981" v="7" actId="20577"/>
        <pc:sldMkLst>
          <pc:docMk/>
          <pc:sldMk cId="2673658804" sldId="289"/>
        </pc:sldMkLst>
        <pc:spChg chg="mod">
          <ac:chgData name="Gutierrez, Jennifer Rene CPO USN NAS LEMOORE CA (USA)" userId="S::jennifer.r.gutierrez7.mil@us.navy.mil::f94ddd39-dbf2-4f23-9227-fbd6e1e5930e" providerId="AD" clId="Web-{80515FB6-FBB4-4D66-976B-D6EFAE6FA661}" dt="2024-07-12T19:58:00.981" v="7" actId="20577"/>
          <ac:spMkLst>
            <pc:docMk/>
            <pc:sldMk cId="2673658804" sldId="289"/>
            <ac:spMk id="3" creationId="{00000000-0000-0000-0000-000000000000}"/>
          </ac:spMkLst>
        </pc:spChg>
      </pc:sldChg>
    </pc:docChg>
  </pc:docChgLst>
  <pc:docChgLst>
    <pc:chgData name="Almonte, Marcelo MCPO USN NETC PENSACOLA FL (USA)" userId="S::marcelo.almonte.mil@us.navy.mil::6da9497a-c4c6-4b8b-a982-0c29bc2bfa3a" providerId="AD" clId="Web-{928654EB-3EFA-4EDF-A84C-A51A57F9A7E6}"/>
    <pc:docChg chg="delSld modSld">
      <pc:chgData name="Almonte, Marcelo MCPO USN NETC PENSACOLA FL (USA)" userId="S::marcelo.almonte.mil@us.navy.mil::6da9497a-c4c6-4b8b-a982-0c29bc2bfa3a" providerId="AD" clId="Web-{928654EB-3EFA-4EDF-A84C-A51A57F9A7E6}" dt="2023-06-16T16:04:32.448" v="111" actId="20577"/>
      <pc:docMkLst>
        <pc:docMk/>
      </pc:docMkLst>
      <pc:sldChg chg="modSp">
        <pc:chgData name="Almonte, Marcelo MCPO USN NETC PENSACOLA FL (USA)" userId="S::marcelo.almonte.mil@us.navy.mil::6da9497a-c4c6-4b8b-a982-0c29bc2bfa3a" providerId="AD" clId="Web-{928654EB-3EFA-4EDF-A84C-A51A57F9A7E6}" dt="2023-06-16T15:54:46.297" v="26" actId="20577"/>
        <pc:sldMkLst>
          <pc:docMk/>
          <pc:sldMk cId="2002501524" sldId="272"/>
        </pc:sldMkLst>
        <pc:spChg chg="mod">
          <ac:chgData name="Almonte, Marcelo MCPO USN NETC PENSACOLA FL (USA)" userId="S::marcelo.almonte.mil@us.navy.mil::6da9497a-c4c6-4b8b-a982-0c29bc2bfa3a" providerId="AD" clId="Web-{928654EB-3EFA-4EDF-A84C-A51A57F9A7E6}" dt="2023-06-16T15:54:46.297" v="26" actId="20577"/>
          <ac:spMkLst>
            <pc:docMk/>
            <pc:sldMk cId="2002501524" sldId="272"/>
            <ac:spMk id="3" creationId="{00000000-0000-0000-0000-000000000000}"/>
          </ac:spMkLst>
        </pc:spChg>
      </pc:sldChg>
      <pc:sldChg chg="modSp">
        <pc:chgData name="Almonte, Marcelo MCPO USN NETC PENSACOLA FL (USA)" userId="S::marcelo.almonte.mil@us.navy.mil::6da9497a-c4c6-4b8b-a982-0c29bc2bfa3a" providerId="AD" clId="Web-{928654EB-3EFA-4EDF-A84C-A51A57F9A7E6}" dt="2023-06-16T15:35:23.386" v="0" actId="20577"/>
        <pc:sldMkLst>
          <pc:docMk/>
          <pc:sldMk cId="2270766734" sldId="273"/>
        </pc:sldMkLst>
        <pc:spChg chg="mod">
          <ac:chgData name="Almonte, Marcelo MCPO USN NETC PENSACOLA FL (USA)" userId="S::marcelo.almonte.mil@us.navy.mil::6da9497a-c4c6-4b8b-a982-0c29bc2bfa3a" providerId="AD" clId="Web-{928654EB-3EFA-4EDF-A84C-A51A57F9A7E6}" dt="2023-06-16T15:35:23.386" v="0" actId="20577"/>
          <ac:spMkLst>
            <pc:docMk/>
            <pc:sldMk cId="2270766734" sldId="273"/>
            <ac:spMk id="3" creationId="{00000000-0000-0000-0000-000000000000}"/>
          </ac:spMkLst>
        </pc:spChg>
      </pc:sldChg>
      <pc:sldChg chg="modSp">
        <pc:chgData name="Almonte, Marcelo MCPO USN NETC PENSACOLA FL (USA)" userId="S::marcelo.almonte.mil@us.navy.mil::6da9497a-c4c6-4b8b-a982-0c29bc2bfa3a" providerId="AD" clId="Web-{928654EB-3EFA-4EDF-A84C-A51A57F9A7E6}" dt="2023-06-16T16:04:32.448" v="111" actId="20577"/>
        <pc:sldMkLst>
          <pc:docMk/>
          <pc:sldMk cId="1418173237" sldId="291"/>
        </pc:sldMkLst>
        <pc:spChg chg="mod">
          <ac:chgData name="Almonte, Marcelo MCPO USN NETC PENSACOLA FL (USA)" userId="S::marcelo.almonte.mil@us.navy.mil::6da9497a-c4c6-4b8b-a982-0c29bc2bfa3a" providerId="AD" clId="Web-{928654EB-3EFA-4EDF-A84C-A51A57F9A7E6}" dt="2023-06-16T16:04:32.448" v="111" actId="20577"/>
          <ac:spMkLst>
            <pc:docMk/>
            <pc:sldMk cId="1418173237" sldId="291"/>
            <ac:spMk id="3" creationId="{00000000-0000-0000-0000-000000000000}"/>
          </ac:spMkLst>
        </pc:spChg>
      </pc:sldChg>
      <pc:sldChg chg="modSp">
        <pc:chgData name="Almonte, Marcelo MCPO USN NETC PENSACOLA FL (USA)" userId="S::marcelo.almonte.mil@us.navy.mil::6da9497a-c4c6-4b8b-a982-0c29bc2bfa3a" providerId="AD" clId="Web-{928654EB-3EFA-4EDF-A84C-A51A57F9A7E6}" dt="2023-06-16T15:37:58.467" v="12" actId="20577"/>
        <pc:sldMkLst>
          <pc:docMk/>
          <pc:sldMk cId="3171037301" sldId="300"/>
        </pc:sldMkLst>
        <pc:spChg chg="mod">
          <ac:chgData name="Almonte, Marcelo MCPO USN NETC PENSACOLA FL (USA)" userId="S::marcelo.almonte.mil@us.navy.mil::6da9497a-c4c6-4b8b-a982-0c29bc2bfa3a" providerId="AD" clId="Web-{928654EB-3EFA-4EDF-A84C-A51A57F9A7E6}" dt="2023-06-16T15:37:58.467" v="12" actId="20577"/>
          <ac:spMkLst>
            <pc:docMk/>
            <pc:sldMk cId="3171037301" sldId="300"/>
            <ac:spMk id="3" creationId="{00000000-0000-0000-0000-000000000000}"/>
          </ac:spMkLst>
        </pc:spChg>
      </pc:sldChg>
      <pc:sldChg chg="modSp">
        <pc:chgData name="Almonte, Marcelo MCPO USN NETC PENSACOLA FL (USA)" userId="S::marcelo.almonte.mil@us.navy.mil::6da9497a-c4c6-4b8b-a982-0c29bc2bfa3a" providerId="AD" clId="Web-{928654EB-3EFA-4EDF-A84C-A51A57F9A7E6}" dt="2023-06-16T16:02:18.118" v="106" actId="20577"/>
        <pc:sldMkLst>
          <pc:docMk/>
          <pc:sldMk cId="3215907327" sldId="316"/>
        </pc:sldMkLst>
        <pc:spChg chg="mod">
          <ac:chgData name="Almonte, Marcelo MCPO USN NETC PENSACOLA FL (USA)" userId="S::marcelo.almonte.mil@us.navy.mil::6da9497a-c4c6-4b8b-a982-0c29bc2bfa3a" providerId="AD" clId="Web-{928654EB-3EFA-4EDF-A84C-A51A57F9A7E6}" dt="2023-06-16T15:57:50.066" v="57" actId="20577"/>
          <ac:spMkLst>
            <pc:docMk/>
            <pc:sldMk cId="3215907327" sldId="316"/>
            <ac:spMk id="2" creationId="{00000000-0000-0000-0000-000000000000}"/>
          </ac:spMkLst>
        </pc:spChg>
        <pc:spChg chg="mod">
          <ac:chgData name="Almonte, Marcelo MCPO USN NETC PENSACOLA FL (USA)" userId="S::marcelo.almonte.mil@us.navy.mil::6da9497a-c4c6-4b8b-a982-0c29bc2bfa3a" providerId="AD" clId="Web-{928654EB-3EFA-4EDF-A84C-A51A57F9A7E6}" dt="2023-06-16T16:02:18.118" v="106" actId="20577"/>
          <ac:spMkLst>
            <pc:docMk/>
            <pc:sldMk cId="3215907327" sldId="316"/>
            <ac:spMk id="3" creationId="{00000000-0000-0000-0000-000000000000}"/>
          </ac:spMkLst>
        </pc:spChg>
      </pc:sldChg>
      <pc:sldChg chg="modSp del">
        <pc:chgData name="Almonte, Marcelo MCPO USN NETC PENSACOLA FL (USA)" userId="S::marcelo.almonte.mil@us.navy.mil::6da9497a-c4c6-4b8b-a982-0c29bc2bfa3a" providerId="AD" clId="Web-{928654EB-3EFA-4EDF-A84C-A51A57F9A7E6}" dt="2023-06-16T16:01:14.586" v="84"/>
        <pc:sldMkLst>
          <pc:docMk/>
          <pc:sldMk cId="3080171537" sldId="317"/>
        </pc:sldMkLst>
        <pc:spChg chg="mod">
          <ac:chgData name="Almonte, Marcelo MCPO USN NETC PENSACOLA FL (USA)" userId="S::marcelo.almonte.mil@us.navy.mil::6da9497a-c4c6-4b8b-a982-0c29bc2bfa3a" providerId="AD" clId="Web-{928654EB-3EFA-4EDF-A84C-A51A57F9A7E6}" dt="2023-06-16T15:57:26.160" v="49" actId="20577"/>
          <ac:spMkLst>
            <pc:docMk/>
            <pc:sldMk cId="3080171537" sldId="317"/>
            <ac:spMk id="2" creationId="{00000000-0000-0000-0000-000000000000}"/>
          </ac:spMkLst>
        </pc:spChg>
        <pc:spChg chg="mod">
          <ac:chgData name="Almonte, Marcelo MCPO USN NETC PENSACOLA FL (USA)" userId="S::marcelo.almonte.mil@us.navy.mil::6da9497a-c4c6-4b8b-a982-0c29bc2bfa3a" providerId="AD" clId="Web-{928654EB-3EFA-4EDF-A84C-A51A57F9A7E6}" dt="2023-06-16T15:57:28.785" v="50" actId="14100"/>
          <ac:spMkLst>
            <pc:docMk/>
            <pc:sldMk cId="3080171537" sldId="317"/>
            <ac:spMk id="3" creationId="{00000000-0000-0000-0000-000000000000}"/>
          </ac:spMkLst>
        </pc:spChg>
      </pc:sldChg>
    </pc:docChg>
  </pc:docChgLst>
  <pc:docChgLst>
    <pc:chgData name="Williams, Demacardo L SCPO USN COMNAVDIST DC (USA)" userId="S::demacardo.l.williams.mil@us.navy.mil::b2a7431e-f66d-48e9-8fa3-e2623cef9c91" providerId="AD" clId="Web-{12B9F713-E901-8CB9-C6BA-AAFA995B864C}"/>
    <pc:docChg chg="modSld">
      <pc:chgData name="Williams, Demacardo L SCPO USN COMNAVDIST DC (USA)" userId="S::demacardo.l.williams.mil@us.navy.mil::b2a7431e-f66d-48e9-8fa3-e2623cef9c91" providerId="AD" clId="Web-{12B9F713-E901-8CB9-C6BA-AAFA995B864C}" dt="2023-04-18T00:48:28.076" v="233"/>
      <pc:docMkLst>
        <pc:docMk/>
      </pc:docMkLst>
      <pc:sldChg chg="modNotes">
        <pc:chgData name="Williams, Demacardo L SCPO USN COMNAVDIST DC (USA)" userId="S::demacardo.l.williams.mil@us.navy.mil::b2a7431e-f66d-48e9-8fa3-e2623cef9c91" providerId="AD" clId="Web-{12B9F713-E901-8CB9-C6BA-AAFA995B864C}" dt="2023-04-18T00:45:44.786" v="133"/>
        <pc:sldMkLst>
          <pc:docMk/>
          <pc:sldMk cId="530703103" sldId="256"/>
        </pc:sldMkLst>
      </pc:sldChg>
      <pc:sldChg chg="modNotes">
        <pc:chgData name="Williams, Demacardo L SCPO USN COMNAVDIST DC (USA)" userId="S::demacardo.l.williams.mil@us.navy.mil::b2a7431e-f66d-48e9-8fa3-e2623cef9c91" providerId="AD" clId="Web-{12B9F713-E901-8CB9-C6BA-AAFA995B864C}" dt="2023-04-18T00:45:50.786" v="137"/>
        <pc:sldMkLst>
          <pc:docMk/>
          <pc:sldMk cId="871650659" sldId="262"/>
        </pc:sldMkLst>
      </pc:sldChg>
      <pc:sldChg chg="modNotes">
        <pc:chgData name="Williams, Demacardo L SCPO USN COMNAVDIST DC (USA)" userId="S::demacardo.l.williams.mil@us.navy.mil::b2a7431e-f66d-48e9-8fa3-e2623cef9c91" providerId="AD" clId="Web-{12B9F713-E901-8CB9-C6BA-AAFA995B864C}" dt="2023-04-18T00:46:01.662" v="141"/>
        <pc:sldMkLst>
          <pc:docMk/>
          <pc:sldMk cId="1248904320" sldId="263"/>
        </pc:sldMkLst>
      </pc:sldChg>
      <pc:sldChg chg="modNotes">
        <pc:chgData name="Williams, Demacardo L SCPO USN COMNAVDIST DC (USA)" userId="S::demacardo.l.williams.mil@us.navy.mil::b2a7431e-f66d-48e9-8fa3-e2623cef9c91" providerId="AD" clId="Web-{12B9F713-E901-8CB9-C6BA-AAFA995B864C}" dt="2023-04-18T00:47:45.042" v="203"/>
        <pc:sldMkLst>
          <pc:docMk/>
          <pc:sldMk cId="2002501524" sldId="272"/>
        </pc:sldMkLst>
      </pc:sldChg>
      <pc:sldChg chg="modNotes">
        <pc:chgData name="Williams, Demacardo L SCPO USN COMNAVDIST DC (USA)" userId="S::demacardo.l.williams.mil@us.navy.mil::b2a7431e-f66d-48e9-8fa3-e2623cef9c91" providerId="AD" clId="Web-{12B9F713-E901-8CB9-C6BA-AAFA995B864C}" dt="2023-04-18T00:46:33.132" v="153"/>
        <pc:sldMkLst>
          <pc:docMk/>
          <pc:sldMk cId="2270766734" sldId="273"/>
        </pc:sldMkLst>
      </pc:sldChg>
      <pc:sldChg chg="modNotes">
        <pc:chgData name="Williams, Demacardo L SCPO USN COMNAVDIST DC (USA)" userId="S::demacardo.l.williams.mil@us.navy.mil::b2a7431e-f66d-48e9-8fa3-e2623cef9c91" providerId="AD" clId="Web-{12B9F713-E901-8CB9-C6BA-AAFA995B864C}" dt="2023-04-18T00:47:17.854" v="179"/>
        <pc:sldMkLst>
          <pc:docMk/>
          <pc:sldMk cId="540875669" sldId="275"/>
        </pc:sldMkLst>
      </pc:sldChg>
      <pc:sldChg chg="modNotes">
        <pc:chgData name="Williams, Demacardo L SCPO USN COMNAVDIST DC (USA)" userId="S::demacardo.l.williams.mil@us.navy.mil::b2a7431e-f66d-48e9-8fa3-e2623cef9c91" providerId="AD" clId="Web-{12B9F713-E901-8CB9-C6BA-AAFA995B864C}" dt="2023-04-18T00:47:22.307" v="183"/>
        <pc:sldMkLst>
          <pc:docMk/>
          <pc:sldMk cId="1487728605" sldId="276"/>
        </pc:sldMkLst>
      </pc:sldChg>
      <pc:sldChg chg="modNotes">
        <pc:chgData name="Williams, Demacardo L SCPO USN COMNAVDIST DC (USA)" userId="S::demacardo.l.williams.mil@us.navy.mil::b2a7431e-f66d-48e9-8fa3-e2623cef9c91" providerId="AD" clId="Web-{12B9F713-E901-8CB9-C6BA-AAFA995B864C}" dt="2023-04-18T00:47:27.901" v="187"/>
        <pc:sldMkLst>
          <pc:docMk/>
          <pc:sldMk cId="993050632" sldId="279"/>
        </pc:sldMkLst>
      </pc:sldChg>
      <pc:sldChg chg="modNotes">
        <pc:chgData name="Williams, Demacardo L SCPO USN COMNAVDIST DC (USA)" userId="S::demacardo.l.williams.mil@us.navy.mil::b2a7431e-f66d-48e9-8fa3-e2623cef9c91" providerId="AD" clId="Web-{12B9F713-E901-8CB9-C6BA-AAFA995B864C}" dt="2023-04-18T00:47:41.183" v="199"/>
        <pc:sldMkLst>
          <pc:docMk/>
          <pc:sldMk cId="2672560897" sldId="281"/>
        </pc:sldMkLst>
      </pc:sldChg>
      <pc:sldChg chg="modNotes">
        <pc:chgData name="Williams, Demacardo L SCPO USN COMNAVDIST DC (USA)" userId="S::demacardo.l.williams.mil@us.navy.mil::b2a7431e-f66d-48e9-8fa3-e2623cef9c91" providerId="AD" clId="Web-{12B9F713-E901-8CB9-C6BA-AAFA995B864C}" dt="2023-04-18T00:47:32.698" v="191"/>
        <pc:sldMkLst>
          <pc:docMk/>
          <pc:sldMk cId="932146805" sldId="282"/>
        </pc:sldMkLst>
      </pc:sldChg>
      <pc:sldChg chg="modNotes">
        <pc:chgData name="Williams, Demacardo L SCPO USN COMNAVDIST DC (USA)" userId="S::demacardo.l.williams.mil@us.navy.mil::b2a7431e-f66d-48e9-8fa3-e2623cef9c91" providerId="AD" clId="Web-{12B9F713-E901-8CB9-C6BA-AAFA995B864C}" dt="2023-04-18T00:47:49.871" v="207"/>
        <pc:sldMkLst>
          <pc:docMk/>
          <pc:sldMk cId="784387712" sldId="285"/>
        </pc:sldMkLst>
      </pc:sldChg>
      <pc:sldChg chg="modNotes">
        <pc:chgData name="Williams, Demacardo L SCPO USN COMNAVDIST DC (USA)" userId="S::demacardo.l.williams.mil@us.navy.mil::b2a7431e-f66d-48e9-8fa3-e2623cef9c91" providerId="AD" clId="Web-{12B9F713-E901-8CB9-C6BA-AAFA995B864C}" dt="2023-04-18T00:47:37.214" v="195"/>
        <pc:sldMkLst>
          <pc:docMk/>
          <pc:sldMk cId="2535052568" sldId="287"/>
        </pc:sldMkLst>
      </pc:sldChg>
      <pc:sldChg chg="modNotes">
        <pc:chgData name="Williams, Demacardo L SCPO USN COMNAVDIST DC (USA)" userId="S::demacardo.l.williams.mil@us.navy.mil::b2a7431e-f66d-48e9-8fa3-e2623cef9c91" providerId="AD" clId="Web-{12B9F713-E901-8CB9-C6BA-AAFA995B864C}" dt="2023-04-18T00:48:01.559" v="215"/>
        <pc:sldMkLst>
          <pc:docMk/>
          <pc:sldMk cId="2306791164" sldId="288"/>
        </pc:sldMkLst>
      </pc:sldChg>
      <pc:sldChg chg="modNotes">
        <pc:chgData name="Williams, Demacardo L SCPO USN COMNAVDIST DC (USA)" userId="S::demacardo.l.williams.mil@us.navy.mil::b2a7431e-f66d-48e9-8fa3-e2623cef9c91" providerId="AD" clId="Web-{12B9F713-E901-8CB9-C6BA-AAFA995B864C}" dt="2023-04-18T00:48:09.669" v="223"/>
        <pc:sldMkLst>
          <pc:docMk/>
          <pc:sldMk cId="2673658804" sldId="289"/>
        </pc:sldMkLst>
      </pc:sldChg>
      <pc:sldChg chg="modNotes">
        <pc:chgData name="Williams, Demacardo L SCPO USN COMNAVDIST DC (USA)" userId="S::demacardo.l.williams.mil@us.navy.mil::b2a7431e-f66d-48e9-8fa3-e2623cef9c91" providerId="AD" clId="Web-{12B9F713-E901-8CB9-C6BA-AAFA995B864C}" dt="2023-04-18T00:48:05.669" v="219"/>
        <pc:sldMkLst>
          <pc:docMk/>
          <pc:sldMk cId="2519133181" sldId="290"/>
        </pc:sldMkLst>
      </pc:sldChg>
      <pc:sldChg chg="modNotes">
        <pc:chgData name="Williams, Demacardo L SCPO USN COMNAVDIST DC (USA)" userId="S::demacardo.l.williams.mil@us.navy.mil::b2a7431e-f66d-48e9-8fa3-e2623cef9c91" providerId="AD" clId="Web-{12B9F713-E901-8CB9-C6BA-AAFA995B864C}" dt="2023-04-18T00:48:28.076" v="233"/>
        <pc:sldMkLst>
          <pc:docMk/>
          <pc:sldMk cId="1418173237" sldId="291"/>
        </pc:sldMkLst>
      </pc:sldChg>
      <pc:sldChg chg="modNotes">
        <pc:chgData name="Williams, Demacardo L SCPO USN COMNAVDIST DC (USA)" userId="S::demacardo.l.williams.mil@us.navy.mil::b2a7431e-f66d-48e9-8fa3-e2623cef9c91" providerId="AD" clId="Web-{12B9F713-E901-8CB9-C6BA-AAFA995B864C}" dt="2023-04-18T00:46:48.649" v="161"/>
        <pc:sldMkLst>
          <pc:docMk/>
          <pc:sldMk cId="3171037301" sldId="300"/>
        </pc:sldMkLst>
      </pc:sldChg>
      <pc:sldChg chg="modNotes">
        <pc:chgData name="Williams, Demacardo L SCPO USN COMNAVDIST DC (USA)" userId="S::demacardo.l.williams.mil@us.navy.mil::b2a7431e-f66d-48e9-8fa3-e2623cef9c91" providerId="AD" clId="Web-{12B9F713-E901-8CB9-C6BA-AAFA995B864C}" dt="2023-04-18T00:46:54.383" v="165"/>
        <pc:sldMkLst>
          <pc:docMk/>
          <pc:sldMk cId="4029629890" sldId="301"/>
        </pc:sldMkLst>
      </pc:sldChg>
      <pc:sldChg chg="modNotes">
        <pc:chgData name="Williams, Demacardo L SCPO USN COMNAVDIST DC (USA)" userId="S::demacardo.l.williams.mil@us.navy.mil::b2a7431e-f66d-48e9-8fa3-e2623cef9c91" providerId="AD" clId="Web-{12B9F713-E901-8CB9-C6BA-AAFA995B864C}" dt="2023-04-18T00:46:59.665" v="169"/>
        <pc:sldMkLst>
          <pc:docMk/>
          <pc:sldMk cId="3828242579" sldId="302"/>
        </pc:sldMkLst>
      </pc:sldChg>
      <pc:sldChg chg="modNotes">
        <pc:chgData name="Williams, Demacardo L SCPO USN COMNAVDIST DC (USA)" userId="S::demacardo.l.williams.mil@us.navy.mil::b2a7431e-f66d-48e9-8fa3-e2623cef9c91" providerId="AD" clId="Web-{12B9F713-E901-8CB9-C6BA-AAFA995B864C}" dt="2023-04-18T00:47:05.259" v="173"/>
        <pc:sldMkLst>
          <pc:docMk/>
          <pc:sldMk cId="3820733152" sldId="303"/>
        </pc:sldMkLst>
      </pc:sldChg>
      <pc:sldChg chg="modNotes">
        <pc:chgData name="Williams, Demacardo L SCPO USN COMNAVDIST DC (USA)" userId="S::demacardo.l.williams.mil@us.navy.mil::b2a7431e-f66d-48e9-8fa3-e2623cef9c91" providerId="AD" clId="Web-{12B9F713-E901-8CB9-C6BA-AAFA995B864C}" dt="2023-04-18T00:47:56.043" v="211"/>
        <pc:sldMkLst>
          <pc:docMk/>
          <pc:sldMk cId="2724520596" sldId="304"/>
        </pc:sldMkLst>
      </pc:sldChg>
      <pc:sldChg chg="modNotes">
        <pc:chgData name="Williams, Demacardo L SCPO USN COMNAVDIST DC (USA)" userId="S::demacardo.l.williams.mil@us.navy.mil::b2a7431e-f66d-48e9-8fa3-e2623cef9c91" providerId="AD" clId="Web-{12B9F713-E901-8CB9-C6BA-AAFA995B864C}" dt="2023-04-18T00:46:09.881" v="145"/>
        <pc:sldMkLst>
          <pc:docMk/>
          <pc:sldMk cId="3367840725" sldId="305"/>
        </pc:sldMkLst>
      </pc:sldChg>
      <pc:sldChg chg="modNotes">
        <pc:chgData name="Williams, Demacardo L SCPO USN COMNAVDIST DC (USA)" userId="S::demacardo.l.williams.mil@us.navy.mil::b2a7431e-f66d-48e9-8fa3-e2623cef9c91" providerId="AD" clId="Web-{12B9F713-E901-8CB9-C6BA-AAFA995B864C}" dt="2023-04-18T00:46:25.460" v="149"/>
        <pc:sldMkLst>
          <pc:docMk/>
          <pc:sldMk cId="838835526" sldId="306"/>
        </pc:sldMkLst>
      </pc:sldChg>
      <pc:sldChg chg="modNotes">
        <pc:chgData name="Williams, Demacardo L SCPO USN COMNAVDIST DC (USA)" userId="S::demacardo.l.williams.mil@us.navy.mil::b2a7431e-f66d-48e9-8fa3-e2623cef9c91" providerId="AD" clId="Web-{12B9F713-E901-8CB9-C6BA-AAFA995B864C}" dt="2023-04-18T00:46:39.398" v="157"/>
        <pc:sldMkLst>
          <pc:docMk/>
          <pc:sldMk cId="4240455" sldId="307"/>
        </pc:sldMkLst>
      </pc:sldChg>
    </pc:docChg>
  </pc:docChgLst>
  <pc:docChgLst>
    <pc:chgData name="Singleton, Kimberly L CPO USN NSSATC LS SD (USA)" userId="S::kimberly.l.singleton5.mil@us.navy.mil::c01979b6-00d2-49a5-993e-95d2d9bc4bb9" providerId="AD" clId="Web-{3C5D7A14-4D9E-4451-B0D9-E5A7A1485742}"/>
    <pc:docChg chg="modSld sldOrd">
      <pc:chgData name="Singleton, Kimberly L CPO USN NSSATC LS SD (USA)" userId="S::kimberly.l.singleton5.mil@us.navy.mil::c01979b6-00d2-49a5-993e-95d2d9bc4bb9" providerId="AD" clId="Web-{3C5D7A14-4D9E-4451-B0D9-E5A7A1485742}" dt="2023-04-07T16:10:26.792" v="829"/>
      <pc:docMkLst>
        <pc:docMk/>
      </pc:docMkLst>
      <pc:sldChg chg="modNotes">
        <pc:chgData name="Singleton, Kimberly L CPO USN NSSATC LS SD (USA)" userId="S::kimberly.l.singleton5.mil@us.navy.mil::c01979b6-00d2-49a5-993e-95d2d9bc4bb9" providerId="AD" clId="Web-{3C5D7A14-4D9E-4451-B0D9-E5A7A1485742}" dt="2023-04-07T16:00:35.705" v="619"/>
        <pc:sldMkLst>
          <pc:docMk/>
          <pc:sldMk cId="2002501524" sldId="272"/>
        </pc:sldMkLst>
      </pc:sldChg>
      <pc:sldChg chg="modNotes">
        <pc:chgData name="Singleton, Kimberly L CPO USN NSSATC LS SD (USA)" userId="S::kimberly.l.singleton5.mil@us.navy.mil::c01979b6-00d2-49a5-993e-95d2d9bc4bb9" providerId="AD" clId="Web-{3C5D7A14-4D9E-4451-B0D9-E5A7A1485742}" dt="2023-04-07T15:41:54.281" v="36"/>
        <pc:sldMkLst>
          <pc:docMk/>
          <pc:sldMk cId="540875669" sldId="275"/>
        </pc:sldMkLst>
      </pc:sldChg>
      <pc:sldChg chg="modNotes">
        <pc:chgData name="Singleton, Kimberly L CPO USN NSSATC LS SD (USA)" userId="S::kimberly.l.singleton5.mil@us.navy.mil::c01979b6-00d2-49a5-993e-95d2d9bc4bb9" providerId="AD" clId="Web-{3C5D7A14-4D9E-4451-B0D9-E5A7A1485742}" dt="2023-04-07T15:57:23.592" v="581"/>
        <pc:sldMkLst>
          <pc:docMk/>
          <pc:sldMk cId="2672560897" sldId="281"/>
        </pc:sldMkLst>
      </pc:sldChg>
      <pc:sldChg chg="modNotes">
        <pc:chgData name="Singleton, Kimberly L CPO USN NSSATC LS SD (USA)" userId="S::kimberly.l.singleton5.mil@us.navy.mil::c01979b6-00d2-49a5-993e-95d2d9bc4bb9" providerId="AD" clId="Web-{3C5D7A14-4D9E-4451-B0D9-E5A7A1485742}" dt="2023-04-07T15:43:35.610" v="185"/>
        <pc:sldMkLst>
          <pc:docMk/>
          <pc:sldMk cId="932146805" sldId="282"/>
        </pc:sldMkLst>
      </pc:sldChg>
      <pc:sldChg chg="modNotes">
        <pc:chgData name="Singleton, Kimberly L CPO USN NSSATC LS SD (USA)" userId="S::kimberly.l.singleton5.mil@us.navy.mil::c01979b6-00d2-49a5-993e-95d2d9bc4bb9" providerId="AD" clId="Web-{3C5D7A14-4D9E-4451-B0D9-E5A7A1485742}" dt="2023-04-07T16:01:30.940" v="622"/>
        <pc:sldMkLst>
          <pc:docMk/>
          <pc:sldMk cId="784387712" sldId="285"/>
        </pc:sldMkLst>
      </pc:sldChg>
      <pc:sldChg chg="modNotes">
        <pc:chgData name="Singleton, Kimberly L CPO USN NSSATC LS SD (USA)" userId="S::kimberly.l.singleton5.mil@us.navy.mil::c01979b6-00d2-49a5-993e-95d2d9bc4bb9" providerId="AD" clId="Web-{3C5D7A14-4D9E-4451-B0D9-E5A7A1485742}" dt="2023-04-07T15:49:18.116" v="327"/>
        <pc:sldMkLst>
          <pc:docMk/>
          <pc:sldMk cId="2535052568" sldId="287"/>
        </pc:sldMkLst>
      </pc:sldChg>
      <pc:sldChg chg="modNotes">
        <pc:chgData name="Singleton, Kimberly L CPO USN NSSATC LS SD (USA)" userId="S::kimberly.l.singleton5.mil@us.navy.mil::c01979b6-00d2-49a5-993e-95d2d9bc4bb9" providerId="AD" clId="Web-{3C5D7A14-4D9E-4451-B0D9-E5A7A1485742}" dt="2023-04-07T16:04:02.145" v="663"/>
        <pc:sldMkLst>
          <pc:docMk/>
          <pc:sldMk cId="2306791164" sldId="288"/>
        </pc:sldMkLst>
      </pc:sldChg>
      <pc:sldChg chg="modNotes">
        <pc:chgData name="Singleton, Kimberly L CPO USN NSSATC LS SD (USA)" userId="S::kimberly.l.singleton5.mil@us.navy.mil::c01979b6-00d2-49a5-993e-95d2d9bc4bb9" providerId="AD" clId="Web-{3C5D7A14-4D9E-4451-B0D9-E5A7A1485742}" dt="2023-04-07T16:05:43.006" v="779"/>
        <pc:sldMkLst>
          <pc:docMk/>
          <pc:sldMk cId="2673658804" sldId="289"/>
        </pc:sldMkLst>
      </pc:sldChg>
      <pc:sldChg chg="modNotes">
        <pc:chgData name="Singleton, Kimberly L CPO USN NSSATC LS SD (USA)" userId="S::kimberly.l.singleton5.mil@us.navy.mil::c01979b6-00d2-49a5-993e-95d2d9bc4bb9" providerId="AD" clId="Web-{3C5D7A14-4D9E-4451-B0D9-E5A7A1485742}" dt="2023-04-07T16:05:25.459" v="778"/>
        <pc:sldMkLst>
          <pc:docMk/>
          <pc:sldMk cId="2519133181" sldId="290"/>
        </pc:sldMkLst>
      </pc:sldChg>
      <pc:sldChg chg="ord">
        <pc:chgData name="Singleton, Kimberly L CPO USN NSSATC LS SD (USA)" userId="S::kimberly.l.singleton5.mil@us.navy.mil::c01979b6-00d2-49a5-993e-95d2d9bc4bb9" providerId="AD" clId="Web-{3C5D7A14-4D9E-4451-B0D9-E5A7A1485742}" dt="2023-04-07T16:06:08.022" v="780"/>
        <pc:sldMkLst>
          <pc:docMk/>
          <pc:sldMk cId="1418173237" sldId="291"/>
        </pc:sldMkLst>
      </pc:sldChg>
      <pc:sldChg chg="modNotes">
        <pc:chgData name="Singleton, Kimberly L CPO USN NSSATC LS SD (USA)" userId="S::kimberly.l.singleton5.mil@us.navy.mil::c01979b6-00d2-49a5-993e-95d2d9bc4bb9" providerId="AD" clId="Web-{3C5D7A14-4D9E-4451-B0D9-E5A7A1485742}" dt="2023-04-07T15:36:24.506" v="4"/>
        <pc:sldMkLst>
          <pc:docMk/>
          <pc:sldMk cId="3171037301" sldId="300"/>
        </pc:sldMkLst>
      </pc:sldChg>
      <pc:sldChg chg="modNotes">
        <pc:chgData name="Singleton, Kimberly L CPO USN NSSATC LS SD (USA)" userId="S::kimberly.l.singleton5.mil@us.navy.mil::c01979b6-00d2-49a5-993e-95d2d9bc4bb9" providerId="AD" clId="Web-{3C5D7A14-4D9E-4451-B0D9-E5A7A1485742}" dt="2023-04-07T15:36:35.475" v="11"/>
        <pc:sldMkLst>
          <pc:docMk/>
          <pc:sldMk cId="4029629890" sldId="301"/>
        </pc:sldMkLst>
      </pc:sldChg>
      <pc:sldChg chg="modNotes">
        <pc:chgData name="Singleton, Kimberly L CPO USN NSSATC LS SD (USA)" userId="S::kimberly.l.singleton5.mil@us.navy.mil::c01979b6-00d2-49a5-993e-95d2d9bc4bb9" providerId="AD" clId="Web-{3C5D7A14-4D9E-4451-B0D9-E5A7A1485742}" dt="2023-04-07T16:02:19.972" v="626"/>
        <pc:sldMkLst>
          <pc:docMk/>
          <pc:sldMk cId="2724520596" sldId="304"/>
        </pc:sldMkLst>
      </pc:sldChg>
      <pc:sldChg chg="modNotes">
        <pc:chgData name="Singleton, Kimberly L CPO USN NSSATC LS SD (USA)" userId="S::kimberly.l.singleton5.mil@us.navy.mil::c01979b6-00d2-49a5-993e-95d2d9bc4bb9" providerId="AD" clId="Web-{3C5D7A14-4D9E-4451-B0D9-E5A7A1485742}" dt="2023-04-07T16:10:26.792" v="829"/>
        <pc:sldMkLst>
          <pc:docMk/>
          <pc:sldMk cId="2892802334" sldId="313"/>
        </pc:sldMkLst>
      </pc:sldChg>
      <pc:sldChg chg="modNotes">
        <pc:chgData name="Singleton, Kimberly L CPO USN NSSATC LS SD (USA)" userId="S::kimberly.l.singleton5.mil@us.navy.mil::c01979b6-00d2-49a5-993e-95d2d9bc4bb9" providerId="AD" clId="Web-{3C5D7A14-4D9E-4451-B0D9-E5A7A1485742}" dt="2023-04-07T16:06:31.710" v="793"/>
        <pc:sldMkLst>
          <pc:docMk/>
          <pc:sldMk cId="4016828031" sldId="315"/>
        </pc:sldMkLst>
      </pc:sldChg>
    </pc:docChg>
  </pc:docChgLst>
  <pc:docChgLst>
    <pc:chgData name="Powell, Kelvin R SCPO USN COMNAVCRUITCOM MIL (USA)" userId="S::kelvin.r.powell.mil@us.navy.mil::22933322-2c17-43c2-a70b-5ab02b6482e4" providerId="AD" clId="Web-{7CE25468-3294-C552-C508-869A139D56AA}"/>
    <pc:docChg chg="modSld sldOrd">
      <pc:chgData name="Powell, Kelvin R SCPO USN COMNAVCRUITCOM MIL (USA)" userId="S::kelvin.r.powell.mil@us.navy.mil::22933322-2c17-43c2-a70b-5ab02b6482e4" providerId="AD" clId="Web-{7CE25468-3294-C552-C508-869A139D56AA}" dt="2024-08-21T14:34:01.357" v="32" actId="1076"/>
      <pc:docMkLst>
        <pc:docMk/>
      </pc:docMkLst>
      <pc:sldChg chg="addSp delSp modSp ord modCm">
        <pc:chgData name="Powell, Kelvin R SCPO USN COMNAVCRUITCOM MIL (USA)" userId="S::kelvin.r.powell.mil@us.navy.mil::22933322-2c17-43c2-a70b-5ab02b6482e4" providerId="AD" clId="Web-{7CE25468-3294-C552-C508-869A139D56AA}" dt="2024-08-21T14:34:01.357" v="32" actId="1076"/>
        <pc:sldMkLst>
          <pc:docMk/>
          <pc:sldMk cId="383405627" sldId="341"/>
        </pc:sldMkLst>
        <pc:spChg chg="mod">
          <ac:chgData name="Powell, Kelvin R SCPO USN COMNAVCRUITCOM MIL (USA)" userId="S::kelvin.r.powell.mil@us.navy.mil::22933322-2c17-43c2-a70b-5ab02b6482e4" providerId="AD" clId="Web-{7CE25468-3294-C552-C508-869A139D56AA}" dt="2024-08-21T14:24:53.985" v="17" actId="20577"/>
          <ac:spMkLst>
            <pc:docMk/>
            <pc:sldMk cId="383405627" sldId="341"/>
            <ac:spMk id="2" creationId="{00000000-0000-0000-0000-000000000000}"/>
          </ac:spMkLst>
        </pc:spChg>
        <pc:spChg chg="mod">
          <ac:chgData name="Powell, Kelvin R SCPO USN COMNAVCRUITCOM MIL (USA)" userId="S::kelvin.r.powell.mil@us.navy.mil::22933322-2c17-43c2-a70b-5ab02b6482e4" providerId="AD" clId="Web-{7CE25468-3294-C552-C508-869A139D56AA}" dt="2024-08-21T14:32:26.087" v="23" actId="20577"/>
          <ac:spMkLst>
            <pc:docMk/>
            <pc:sldMk cId="383405627" sldId="341"/>
            <ac:spMk id="3" creationId="{00000000-0000-0000-0000-000000000000}"/>
          </ac:spMkLst>
        </pc:spChg>
        <pc:picChg chg="add del mod">
          <ac:chgData name="Powell, Kelvin R SCPO USN COMNAVCRUITCOM MIL (USA)" userId="S::kelvin.r.powell.mil@us.navy.mil::22933322-2c17-43c2-a70b-5ab02b6482e4" providerId="AD" clId="Web-{7CE25468-3294-C552-C508-869A139D56AA}" dt="2024-08-21T14:33:19.558" v="28"/>
          <ac:picMkLst>
            <pc:docMk/>
            <pc:sldMk cId="383405627" sldId="341"/>
            <ac:picMk id="4" creationId="{8454FF0F-08B3-11B6-A4AD-6292998B850F}"/>
          </ac:picMkLst>
        </pc:picChg>
        <pc:picChg chg="add mod">
          <ac:chgData name="Powell, Kelvin R SCPO USN COMNAVCRUITCOM MIL (USA)" userId="S::kelvin.r.powell.mil@us.navy.mil::22933322-2c17-43c2-a70b-5ab02b6482e4" providerId="AD" clId="Web-{7CE25468-3294-C552-C508-869A139D56AA}" dt="2024-08-21T14:34:01.357" v="32" actId="1076"/>
          <ac:picMkLst>
            <pc:docMk/>
            <pc:sldMk cId="383405627" sldId="341"/>
            <ac:picMk id="5" creationId="{4E6251D5-BD00-1CAC-59EB-5A1C4E9FE20D}"/>
          </ac:picMkLst>
        </pc:picChg>
        <pc:extLst>
          <p:ext xmlns:p="http://schemas.openxmlformats.org/presentationml/2006/main" uri="{D6D511B9-2390-475A-947B-AFAB55BFBCF1}">
            <pc226:cmChg xmlns:pc226="http://schemas.microsoft.com/office/powerpoint/2022/06/main/command" chg="mod">
              <pc226:chgData name="Powell, Kelvin R SCPO USN COMNAVCRUITCOM MIL (USA)" userId="S::kelvin.r.powell.mil@us.navy.mil::22933322-2c17-43c2-a70b-5ab02b6482e4" providerId="AD" clId="Web-{7CE25468-3294-C552-C508-869A139D56AA}" dt="2024-08-21T14:24:53.985" v="17" actId="20577"/>
              <pc2:cmMkLst xmlns:pc2="http://schemas.microsoft.com/office/powerpoint/2019/9/main/command">
                <pc:docMk/>
                <pc:sldMk cId="383405627" sldId="341"/>
                <pc2:cmMk id="{25A003B7-87F7-4D45-B189-5967DFE0D6B3}"/>
              </pc2:cmMkLst>
            </pc226:cmChg>
          </p:ext>
        </pc:extLst>
      </pc:sldChg>
    </pc:docChg>
  </pc:docChgLst>
  <pc:docChgLst>
    <pc:chgData name="Chukwuma, Shaqanta C SCPO USN NETPDC (USA)" userId="S::shaqanta.c.chukwuma.mil@us.navy.mil::4a0e297b-a48b-4711-a81d-8df9312a65f5" providerId="AD" clId="Web-{9B9F58CB-A93C-4B3F-9433-63EB2180302B}"/>
    <pc:docChg chg="modSld">
      <pc:chgData name="Chukwuma, Shaqanta C SCPO USN NETPDC (USA)" userId="S::shaqanta.c.chukwuma.mil@us.navy.mil::4a0e297b-a48b-4711-a81d-8df9312a65f5" providerId="AD" clId="Web-{9B9F58CB-A93C-4B3F-9433-63EB2180302B}" dt="2023-08-15T22:42:24.592" v="1"/>
      <pc:docMkLst>
        <pc:docMk/>
      </pc:docMkLst>
      <pc:sldChg chg="modNotes">
        <pc:chgData name="Chukwuma, Shaqanta C SCPO USN NETPDC (USA)" userId="S::shaqanta.c.chukwuma.mil@us.navy.mil::4a0e297b-a48b-4711-a81d-8df9312a65f5" providerId="AD" clId="Web-{9B9F58CB-A93C-4B3F-9433-63EB2180302B}" dt="2023-08-15T22:42:20.186" v="0"/>
        <pc:sldMkLst>
          <pc:docMk/>
          <pc:sldMk cId="2380462876" sldId="325"/>
        </pc:sldMkLst>
      </pc:sldChg>
      <pc:sldChg chg="modNotes">
        <pc:chgData name="Chukwuma, Shaqanta C SCPO USN NETPDC (USA)" userId="S::shaqanta.c.chukwuma.mil@us.navy.mil::4a0e297b-a48b-4711-a81d-8df9312a65f5" providerId="AD" clId="Web-{9B9F58CB-A93C-4B3F-9433-63EB2180302B}" dt="2023-08-15T22:42:24.592" v="1"/>
        <pc:sldMkLst>
          <pc:docMk/>
          <pc:sldMk cId="3264119854" sldId="326"/>
        </pc:sldMkLst>
      </pc:sldChg>
    </pc:docChg>
  </pc:docChgLst>
  <pc:docChgLst>
    <pc:chgData name="Osborne, James R MCPO USN DCNO N1 (USA)" userId="S::james.r.osborne.mil@us.navy.mil::db38b5b9-a24d-48a5-8eba-4cddad04ac17" providerId="AD" clId="Web-{00796F49-2293-43C6-B1A0-FE7F06F32DDC}"/>
    <pc:docChg chg="modSld">
      <pc:chgData name="Osborne, James R MCPO USN DCNO N1 (USA)" userId="S::james.r.osborne.mil@us.navy.mil::db38b5b9-a24d-48a5-8eba-4cddad04ac17" providerId="AD" clId="Web-{00796F49-2293-43C6-B1A0-FE7F06F32DDC}" dt="2024-08-23T17:27:24.705" v="11" actId="20577"/>
      <pc:docMkLst>
        <pc:docMk/>
      </pc:docMkLst>
      <pc:sldChg chg="addSp modSp">
        <pc:chgData name="Osborne, James R MCPO USN DCNO N1 (USA)" userId="S::james.r.osborne.mil@us.navy.mil::db38b5b9-a24d-48a5-8eba-4cddad04ac17" providerId="AD" clId="Web-{00796F49-2293-43C6-B1A0-FE7F06F32DDC}" dt="2024-08-23T17:27:24.705" v="11" actId="20577"/>
        <pc:sldMkLst>
          <pc:docMk/>
          <pc:sldMk cId="383405627" sldId="341"/>
        </pc:sldMkLst>
        <pc:spChg chg="add mod">
          <ac:chgData name="Osborne, James R MCPO USN DCNO N1 (USA)" userId="S::james.r.osborne.mil@us.navy.mil::db38b5b9-a24d-48a5-8eba-4cddad04ac17" providerId="AD" clId="Web-{00796F49-2293-43C6-B1A0-FE7F06F32DDC}" dt="2024-08-23T17:27:24.705" v="11" actId="20577"/>
          <ac:spMkLst>
            <pc:docMk/>
            <pc:sldMk cId="383405627" sldId="341"/>
            <ac:spMk id="5" creationId="{DF918B7A-89BB-8903-696A-CA21FFF9EC96}"/>
          </ac:spMkLst>
        </pc:spChg>
      </pc:sldChg>
    </pc:docChg>
  </pc:docChgLst>
  <pc:docChgLst>
    <pc:chgData name="Powell, Kelvin R SCPO USN COMNAVCRUITCOM MIL (USA)" userId="S::kelvin.r.powell.mil@us.navy.mil::22933322-2c17-43c2-a70b-5ab02b6482e4" providerId="AD" clId="Web-{D348BB8B-9F55-21DB-731A-577F64B27DFE}"/>
    <pc:docChg chg="modSld">
      <pc:chgData name="Powell, Kelvin R SCPO USN COMNAVCRUITCOM MIL (USA)" userId="S::kelvin.r.powell.mil@us.navy.mil::22933322-2c17-43c2-a70b-5ab02b6482e4" providerId="AD" clId="Web-{D348BB8B-9F55-21DB-731A-577F64B27DFE}" dt="2024-07-18T13:54:02.736" v="1" actId="20577"/>
      <pc:docMkLst>
        <pc:docMk/>
      </pc:docMkLst>
      <pc:sldChg chg="modSp">
        <pc:chgData name="Powell, Kelvin R SCPO USN COMNAVCRUITCOM MIL (USA)" userId="S::kelvin.r.powell.mil@us.navy.mil::22933322-2c17-43c2-a70b-5ab02b6482e4" providerId="AD" clId="Web-{D348BB8B-9F55-21DB-731A-577F64B27DFE}" dt="2024-07-18T13:54:02.736" v="1" actId="20577"/>
        <pc:sldMkLst>
          <pc:docMk/>
          <pc:sldMk cId="677701809" sldId="322"/>
        </pc:sldMkLst>
        <pc:spChg chg="mod">
          <ac:chgData name="Powell, Kelvin R SCPO USN COMNAVCRUITCOM MIL (USA)" userId="S::kelvin.r.powell.mil@us.navy.mil::22933322-2c17-43c2-a70b-5ab02b6482e4" providerId="AD" clId="Web-{D348BB8B-9F55-21DB-731A-577F64B27DFE}" dt="2024-07-18T13:54:02.736" v="1" actId="20577"/>
          <ac:spMkLst>
            <pc:docMk/>
            <pc:sldMk cId="677701809" sldId="322"/>
            <ac:spMk id="3" creationId="{00000000-0000-0000-0000-000000000000}"/>
          </ac:spMkLst>
        </pc:spChg>
      </pc:sldChg>
    </pc:docChg>
  </pc:docChgLst>
  <pc:docChgLst>
    <pc:chgData name="Chukwuma, Shaqanta C SCPO USN NETPDC (USA)" userId="S::shaqanta.c.chukwuma.mil@us.navy.mil::4a0e297b-a48b-4711-a81d-8df9312a65f5" providerId="AD" clId="Web-{9BB6D5B5-F842-4A84-BD56-EF793BA5BB48}"/>
    <pc:docChg chg="modSld sldOrd">
      <pc:chgData name="Chukwuma, Shaqanta C SCPO USN NETPDC (USA)" userId="S::shaqanta.c.chukwuma.mil@us.navy.mil::4a0e297b-a48b-4711-a81d-8df9312a65f5" providerId="AD" clId="Web-{9BB6D5B5-F842-4A84-BD56-EF793BA5BB48}" dt="2023-07-19T22:12:41.172" v="12"/>
      <pc:docMkLst>
        <pc:docMk/>
      </pc:docMkLst>
      <pc:sldChg chg="modNotes">
        <pc:chgData name="Chukwuma, Shaqanta C SCPO USN NETPDC (USA)" userId="S::shaqanta.c.chukwuma.mil@us.navy.mil::4a0e297b-a48b-4711-a81d-8df9312a65f5" providerId="AD" clId="Web-{9BB6D5B5-F842-4A84-BD56-EF793BA5BB48}" dt="2023-07-19T22:12:41.172" v="12"/>
        <pc:sldMkLst>
          <pc:docMk/>
          <pc:sldMk cId="2002501524" sldId="272"/>
        </pc:sldMkLst>
      </pc:sldChg>
      <pc:sldChg chg="ord">
        <pc:chgData name="Chukwuma, Shaqanta C SCPO USN NETPDC (USA)" userId="S::shaqanta.c.chukwuma.mil@us.navy.mil::4a0e297b-a48b-4711-a81d-8df9312a65f5" providerId="AD" clId="Web-{9BB6D5B5-F842-4A84-BD56-EF793BA5BB48}" dt="2023-07-19T22:06:48.914" v="5"/>
        <pc:sldMkLst>
          <pc:docMk/>
          <pc:sldMk cId="2672560897" sldId="281"/>
        </pc:sldMkLst>
      </pc:sldChg>
      <pc:sldChg chg="ord">
        <pc:chgData name="Chukwuma, Shaqanta C SCPO USN NETPDC (USA)" userId="S::shaqanta.c.chukwuma.mil@us.navy.mil::4a0e297b-a48b-4711-a81d-8df9312a65f5" providerId="AD" clId="Web-{9BB6D5B5-F842-4A84-BD56-EF793BA5BB48}" dt="2023-07-19T22:12:01.405" v="7"/>
        <pc:sldMkLst>
          <pc:docMk/>
          <pc:sldMk cId="784387712" sldId="285"/>
        </pc:sldMkLst>
      </pc:sldChg>
      <pc:sldChg chg="modSp">
        <pc:chgData name="Chukwuma, Shaqanta C SCPO USN NETPDC (USA)" userId="S::shaqanta.c.chukwuma.mil@us.navy.mil::4a0e297b-a48b-4711-a81d-8df9312a65f5" providerId="AD" clId="Web-{9BB6D5B5-F842-4A84-BD56-EF793BA5BB48}" dt="2023-07-19T22:04:29.129" v="1" actId="1076"/>
        <pc:sldMkLst>
          <pc:docMk/>
          <pc:sldMk cId="2724520596" sldId="304"/>
        </pc:sldMkLst>
        <pc:spChg chg="mod">
          <ac:chgData name="Chukwuma, Shaqanta C SCPO USN NETPDC (USA)" userId="S::shaqanta.c.chukwuma.mil@us.navy.mil::4a0e297b-a48b-4711-a81d-8df9312a65f5" providerId="AD" clId="Web-{9BB6D5B5-F842-4A84-BD56-EF793BA5BB48}" dt="2023-07-19T22:04:29.129" v="1" actId="1076"/>
          <ac:spMkLst>
            <pc:docMk/>
            <pc:sldMk cId="2724520596" sldId="304"/>
            <ac:spMk id="2" creationId="{00000000-0000-0000-0000-000000000000}"/>
          </ac:spMkLst>
        </pc:spChg>
      </pc:sldChg>
    </pc:docChg>
  </pc:docChgLst>
  <pc:docChgLst>
    <pc:chgData name="Chukwuma, Shaqanta C SCPO USN NETPDC (USA)" userId="S::shaqanta.c.chukwuma.mil@us.navy.mil::4a0e297b-a48b-4711-a81d-8df9312a65f5" providerId="AD" clId="Web-{041C5442-7072-49F7-8354-FA4488571D3C}"/>
    <pc:docChg chg="modSld">
      <pc:chgData name="Chukwuma, Shaqanta C SCPO USN NETPDC (USA)" userId="S::shaqanta.c.chukwuma.mil@us.navy.mil::4a0e297b-a48b-4711-a81d-8df9312a65f5" providerId="AD" clId="Web-{041C5442-7072-49F7-8354-FA4488571D3C}" dt="2023-08-15T20:57:40.245" v="587" actId="20577"/>
      <pc:docMkLst>
        <pc:docMk/>
      </pc:docMkLst>
      <pc:sldChg chg="modNotes">
        <pc:chgData name="Chukwuma, Shaqanta C SCPO USN NETPDC (USA)" userId="S::shaqanta.c.chukwuma.mil@us.navy.mil::4a0e297b-a48b-4711-a81d-8df9312a65f5" providerId="AD" clId="Web-{041C5442-7072-49F7-8354-FA4488571D3C}" dt="2023-08-15T20:43:30.496" v="10"/>
        <pc:sldMkLst>
          <pc:docMk/>
          <pc:sldMk cId="871650659" sldId="262"/>
        </pc:sldMkLst>
      </pc:sldChg>
      <pc:sldChg chg="modNotes">
        <pc:chgData name="Chukwuma, Shaqanta C SCPO USN NETPDC (USA)" userId="S::shaqanta.c.chukwuma.mil@us.navy.mil::4a0e297b-a48b-4711-a81d-8df9312a65f5" providerId="AD" clId="Web-{041C5442-7072-49F7-8354-FA4488571D3C}" dt="2023-08-15T20:43:52.200" v="19"/>
        <pc:sldMkLst>
          <pc:docMk/>
          <pc:sldMk cId="1248904320" sldId="263"/>
        </pc:sldMkLst>
      </pc:sldChg>
      <pc:sldChg chg="modNotes">
        <pc:chgData name="Chukwuma, Shaqanta C SCPO USN NETPDC (USA)" userId="S::shaqanta.c.chukwuma.mil@us.navy.mil::4a0e297b-a48b-4711-a81d-8df9312a65f5" providerId="AD" clId="Web-{041C5442-7072-49F7-8354-FA4488571D3C}" dt="2023-08-15T20:45:48.874" v="149"/>
        <pc:sldMkLst>
          <pc:docMk/>
          <pc:sldMk cId="2270766734" sldId="273"/>
        </pc:sldMkLst>
      </pc:sldChg>
      <pc:sldChg chg="modNotes">
        <pc:chgData name="Chukwuma, Shaqanta C SCPO USN NETPDC (USA)" userId="S::shaqanta.c.chukwuma.mil@us.navy.mil::4a0e297b-a48b-4711-a81d-8df9312a65f5" providerId="AD" clId="Web-{041C5442-7072-49F7-8354-FA4488571D3C}" dt="2023-08-15T20:54:37.586" v="568"/>
        <pc:sldMkLst>
          <pc:docMk/>
          <pc:sldMk cId="540875669" sldId="275"/>
        </pc:sldMkLst>
      </pc:sldChg>
      <pc:sldChg chg="modNotes">
        <pc:chgData name="Chukwuma, Shaqanta C SCPO USN NETPDC (USA)" userId="S::shaqanta.c.chukwuma.mil@us.navy.mil::4a0e297b-a48b-4711-a81d-8df9312a65f5" providerId="AD" clId="Web-{041C5442-7072-49F7-8354-FA4488571D3C}" dt="2023-08-15T20:57:08.151" v="581"/>
        <pc:sldMkLst>
          <pc:docMk/>
          <pc:sldMk cId="2673658804" sldId="289"/>
        </pc:sldMkLst>
      </pc:sldChg>
      <pc:sldChg chg="modNotes">
        <pc:chgData name="Chukwuma, Shaqanta C SCPO USN NETPDC (USA)" userId="S::shaqanta.c.chukwuma.mil@us.navy.mil::4a0e297b-a48b-4711-a81d-8df9312a65f5" providerId="AD" clId="Web-{041C5442-7072-49F7-8354-FA4488571D3C}" dt="2023-08-15T20:57:01.041" v="580"/>
        <pc:sldMkLst>
          <pc:docMk/>
          <pc:sldMk cId="2519133181" sldId="290"/>
        </pc:sldMkLst>
      </pc:sldChg>
      <pc:sldChg chg="modNotes">
        <pc:chgData name="Chukwuma, Shaqanta C SCPO USN NETPDC (USA)" userId="S::shaqanta.c.chukwuma.mil@us.navy.mil::4a0e297b-a48b-4711-a81d-8df9312a65f5" providerId="AD" clId="Web-{041C5442-7072-49F7-8354-FA4488571D3C}" dt="2023-08-15T20:57:14.635" v="582"/>
        <pc:sldMkLst>
          <pc:docMk/>
          <pc:sldMk cId="1418173237" sldId="291"/>
        </pc:sldMkLst>
      </pc:sldChg>
      <pc:sldChg chg="modNotes">
        <pc:chgData name="Chukwuma, Shaqanta C SCPO USN NETPDC (USA)" userId="S::shaqanta.c.chukwuma.mil@us.navy.mil::4a0e297b-a48b-4711-a81d-8df9312a65f5" providerId="AD" clId="Web-{041C5442-7072-49F7-8354-FA4488571D3C}" dt="2023-08-15T20:50:44.457" v="343"/>
        <pc:sldMkLst>
          <pc:docMk/>
          <pc:sldMk cId="3171037301" sldId="300"/>
        </pc:sldMkLst>
      </pc:sldChg>
      <pc:sldChg chg="modNotes">
        <pc:chgData name="Chukwuma, Shaqanta C SCPO USN NETPDC (USA)" userId="S::shaqanta.c.chukwuma.mil@us.navy.mil::4a0e297b-a48b-4711-a81d-8df9312a65f5" providerId="AD" clId="Web-{041C5442-7072-49F7-8354-FA4488571D3C}" dt="2023-08-15T20:51:36.348" v="407"/>
        <pc:sldMkLst>
          <pc:docMk/>
          <pc:sldMk cId="3828242579" sldId="302"/>
        </pc:sldMkLst>
      </pc:sldChg>
      <pc:sldChg chg="modNotes">
        <pc:chgData name="Chukwuma, Shaqanta C SCPO USN NETPDC (USA)" userId="S::shaqanta.c.chukwuma.mil@us.navy.mil::4a0e297b-a48b-4711-a81d-8df9312a65f5" providerId="AD" clId="Web-{041C5442-7072-49F7-8354-FA4488571D3C}" dt="2023-08-15T20:54:33.242" v="567"/>
        <pc:sldMkLst>
          <pc:docMk/>
          <pc:sldMk cId="3820733152" sldId="303"/>
        </pc:sldMkLst>
      </pc:sldChg>
      <pc:sldChg chg="modSp modNotes">
        <pc:chgData name="Chukwuma, Shaqanta C SCPO USN NETPDC (USA)" userId="S::shaqanta.c.chukwuma.mil@us.navy.mil::4a0e297b-a48b-4711-a81d-8df9312a65f5" providerId="AD" clId="Web-{041C5442-7072-49F7-8354-FA4488571D3C}" dt="2023-08-15T20:57:40.245" v="587" actId="20577"/>
        <pc:sldMkLst>
          <pc:docMk/>
          <pc:sldMk cId="4016828031" sldId="315"/>
        </pc:sldMkLst>
        <pc:spChg chg="mod">
          <ac:chgData name="Chukwuma, Shaqanta C SCPO USN NETPDC (USA)" userId="S::shaqanta.c.chukwuma.mil@us.navy.mil::4a0e297b-a48b-4711-a81d-8df9312a65f5" providerId="AD" clId="Web-{041C5442-7072-49F7-8354-FA4488571D3C}" dt="2023-08-15T20:57:40.245" v="587" actId="20577"/>
          <ac:spMkLst>
            <pc:docMk/>
            <pc:sldMk cId="4016828031" sldId="315"/>
            <ac:spMk id="3" creationId="{F9C31F6A-8498-BE41-B03E-0899B2673208}"/>
          </ac:spMkLst>
        </pc:spChg>
      </pc:sldChg>
      <pc:sldChg chg="modSp modNotes">
        <pc:chgData name="Chukwuma, Shaqanta C SCPO USN NETPDC (USA)" userId="S::shaqanta.c.chukwuma.mil@us.navy.mil::4a0e297b-a48b-4711-a81d-8df9312a65f5" providerId="AD" clId="Web-{041C5442-7072-49F7-8354-FA4488571D3C}" dt="2023-08-15T20:56:00.525" v="576" actId="20577"/>
        <pc:sldMkLst>
          <pc:docMk/>
          <pc:sldMk cId="953951830" sldId="328"/>
        </pc:sldMkLst>
        <pc:spChg chg="mod">
          <ac:chgData name="Chukwuma, Shaqanta C SCPO USN NETPDC (USA)" userId="S::shaqanta.c.chukwuma.mil@us.navy.mil::4a0e297b-a48b-4711-a81d-8df9312a65f5" providerId="AD" clId="Web-{041C5442-7072-49F7-8354-FA4488571D3C}" dt="2023-08-15T20:56:00.525" v="576" actId="20577"/>
          <ac:spMkLst>
            <pc:docMk/>
            <pc:sldMk cId="953951830" sldId="328"/>
            <ac:spMk id="7" creationId="{00000000-0000-0000-0000-000000000000}"/>
          </ac:spMkLst>
        </pc:spChg>
      </pc:sldChg>
      <pc:sldChg chg="modSp">
        <pc:chgData name="Chukwuma, Shaqanta C SCPO USN NETPDC (USA)" userId="S::shaqanta.c.chukwuma.mil@us.navy.mil::4a0e297b-a48b-4711-a81d-8df9312a65f5" providerId="AD" clId="Web-{041C5442-7072-49F7-8354-FA4488571D3C}" dt="2023-08-15T20:55:54.931" v="575" actId="20577"/>
        <pc:sldMkLst>
          <pc:docMk/>
          <pc:sldMk cId="2442544696" sldId="329"/>
        </pc:sldMkLst>
        <pc:spChg chg="mod">
          <ac:chgData name="Chukwuma, Shaqanta C SCPO USN NETPDC (USA)" userId="S::shaqanta.c.chukwuma.mil@us.navy.mil::4a0e297b-a48b-4711-a81d-8df9312a65f5" providerId="AD" clId="Web-{041C5442-7072-49F7-8354-FA4488571D3C}" dt="2023-08-15T20:55:54.931" v="575" actId="20577"/>
          <ac:spMkLst>
            <pc:docMk/>
            <pc:sldMk cId="2442544696" sldId="329"/>
            <ac:spMk id="8" creationId="{00000000-0000-0000-0000-000000000000}"/>
          </ac:spMkLst>
        </pc:spChg>
      </pc:sldChg>
      <pc:sldChg chg="modSp">
        <pc:chgData name="Chukwuma, Shaqanta C SCPO USN NETPDC (USA)" userId="S::shaqanta.c.chukwuma.mil@us.navy.mil::4a0e297b-a48b-4711-a81d-8df9312a65f5" providerId="AD" clId="Web-{041C5442-7072-49F7-8354-FA4488571D3C}" dt="2023-08-15T20:55:49.524" v="574" actId="20577"/>
        <pc:sldMkLst>
          <pc:docMk/>
          <pc:sldMk cId="3166246510" sldId="330"/>
        </pc:sldMkLst>
        <pc:spChg chg="mod">
          <ac:chgData name="Chukwuma, Shaqanta C SCPO USN NETPDC (USA)" userId="S::shaqanta.c.chukwuma.mil@us.navy.mil::4a0e297b-a48b-4711-a81d-8df9312a65f5" providerId="AD" clId="Web-{041C5442-7072-49F7-8354-FA4488571D3C}" dt="2023-08-15T20:55:49.524" v="574" actId="20577"/>
          <ac:spMkLst>
            <pc:docMk/>
            <pc:sldMk cId="3166246510" sldId="330"/>
            <ac:spMk id="14" creationId="{00000000-0000-0000-0000-000000000000}"/>
          </ac:spMkLst>
        </pc:spChg>
      </pc:sldChg>
      <pc:sldChg chg="modSp">
        <pc:chgData name="Chukwuma, Shaqanta C SCPO USN NETPDC (USA)" userId="S::shaqanta.c.chukwuma.mil@us.navy.mil::4a0e297b-a48b-4711-a81d-8df9312a65f5" providerId="AD" clId="Web-{041C5442-7072-49F7-8354-FA4488571D3C}" dt="2023-08-15T20:55:43.259" v="573" actId="20577"/>
        <pc:sldMkLst>
          <pc:docMk/>
          <pc:sldMk cId="3625541932" sldId="331"/>
        </pc:sldMkLst>
        <pc:spChg chg="mod">
          <ac:chgData name="Chukwuma, Shaqanta C SCPO USN NETPDC (USA)" userId="S::shaqanta.c.chukwuma.mil@us.navy.mil::4a0e297b-a48b-4711-a81d-8df9312a65f5" providerId="AD" clId="Web-{041C5442-7072-49F7-8354-FA4488571D3C}" dt="2023-08-15T20:55:43.259" v="573" actId="20577"/>
          <ac:spMkLst>
            <pc:docMk/>
            <pc:sldMk cId="3625541932" sldId="331"/>
            <ac:spMk id="14" creationId="{00000000-0000-0000-0000-000000000000}"/>
          </ac:spMkLst>
        </pc:spChg>
      </pc:sldChg>
      <pc:sldChg chg="modSp">
        <pc:chgData name="Chukwuma, Shaqanta C SCPO USN NETPDC (USA)" userId="S::shaqanta.c.chukwuma.mil@us.navy.mil::4a0e297b-a48b-4711-a81d-8df9312a65f5" providerId="AD" clId="Web-{041C5442-7072-49F7-8354-FA4488571D3C}" dt="2023-08-15T20:55:34.946" v="572" actId="20577"/>
        <pc:sldMkLst>
          <pc:docMk/>
          <pc:sldMk cId="4278737449" sldId="332"/>
        </pc:sldMkLst>
        <pc:spChg chg="mod">
          <ac:chgData name="Chukwuma, Shaqanta C SCPO USN NETPDC (USA)" userId="S::shaqanta.c.chukwuma.mil@us.navy.mil::4a0e297b-a48b-4711-a81d-8df9312a65f5" providerId="AD" clId="Web-{041C5442-7072-49F7-8354-FA4488571D3C}" dt="2023-08-15T20:55:34.946" v="572" actId="20577"/>
          <ac:spMkLst>
            <pc:docMk/>
            <pc:sldMk cId="4278737449" sldId="332"/>
            <ac:spMk id="11" creationId="{00000000-0000-0000-0000-000000000000}"/>
          </ac:spMkLst>
        </pc:spChg>
      </pc:sldChg>
      <pc:sldChg chg="modSp">
        <pc:chgData name="Chukwuma, Shaqanta C SCPO USN NETPDC (USA)" userId="S::shaqanta.c.chukwuma.mil@us.navy.mil::4a0e297b-a48b-4711-a81d-8df9312a65f5" providerId="AD" clId="Web-{041C5442-7072-49F7-8354-FA4488571D3C}" dt="2023-08-15T20:55:28.243" v="571" actId="20577"/>
        <pc:sldMkLst>
          <pc:docMk/>
          <pc:sldMk cId="457696553" sldId="333"/>
        </pc:sldMkLst>
        <pc:spChg chg="mod">
          <ac:chgData name="Chukwuma, Shaqanta C SCPO USN NETPDC (USA)" userId="S::shaqanta.c.chukwuma.mil@us.navy.mil::4a0e297b-a48b-4711-a81d-8df9312a65f5" providerId="AD" clId="Web-{041C5442-7072-49F7-8354-FA4488571D3C}" dt="2023-08-15T20:55:28.243" v="571" actId="20577"/>
          <ac:spMkLst>
            <pc:docMk/>
            <pc:sldMk cId="457696553" sldId="333"/>
            <ac:spMk id="8" creationId="{00000000-0000-0000-0000-000000000000}"/>
          </ac:spMkLst>
        </pc:spChg>
      </pc:sldChg>
      <pc:sldChg chg="modSp modNotes">
        <pc:chgData name="Chukwuma, Shaqanta C SCPO USN NETPDC (USA)" userId="S::shaqanta.c.chukwuma.mil@us.navy.mil::4a0e297b-a48b-4711-a81d-8df9312a65f5" providerId="AD" clId="Web-{041C5442-7072-49F7-8354-FA4488571D3C}" dt="2023-08-15T20:56:35.697" v="577"/>
        <pc:sldMkLst>
          <pc:docMk/>
          <pc:sldMk cId="3827150152" sldId="335"/>
        </pc:sldMkLst>
        <pc:spChg chg="mod">
          <ac:chgData name="Chukwuma, Shaqanta C SCPO USN NETPDC (USA)" userId="S::shaqanta.c.chukwuma.mil@us.navy.mil::4a0e297b-a48b-4711-a81d-8df9312a65f5" providerId="AD" clId="Web-{041C5442-7072-49F7-8354-FA4488571D3C}" dt="2023-08-15T20:55:21.305" v="570" actId="20577"/>
          <ac:spMkLst>
            <pc:docMk/>
            <pc:sldMk cId="3827150152" sldId="335"/>
            <ac:spMk id="7" creationId="{00000000-0000-0000-0000-000000000000}"/>
          </ac:spMkLst>
        </pc:spChg>
      </pc:sldChg>
      <pc:sldChg chg="modSp modNotes">
        <pc:chgData name="Chukwuma, Shaqanta C SCPO USN NETPDC (USA)" userId="S::shaqanta.c.chukwuma.mil@us.navy.mil::4a0e297b-a48b-4711-a81d-8df9312a65f5" providerId="AD" clId="Web-{041C5442-7072-49F7-8354-FA4488571D3C}" dt="2023-08-15T20:56:52.416" v="579" actId="20577"/>
        <pc:sldMkLst>
          <pc:docMk/>
          <pc:sldMk cId="913565962" sldId="336"/>
        </pc:sldMkLst>
        <pc:spChg chg="mod">
          <ac:chgData name="Chukwuma, Shaqanta C SCPO USN NETPDC (USA)" userId="S::shaqanta.c.chukwuma.mil@us.navy.mil::4a0e297b-a48b-4711-a81d-8df9312a65f5" providerId="AD" clId="Web-{041C5442-7072-49F7-8354-FA4488571D3C}" dt="2023-08-15T20:56:52.416" v="579" actId="20577"/>
          <ac:spMkLst>
            <pc:docMk/>
            <pc:sldMk cId="913565962" sldId="336"/>
            <ac:spMk id="6" creationId="{00000000-0000-0000-0000-000000000000}"/>
          </ac:spMkLst>
        </pc:spChg>
      </pc:sldChg>
    </pc:docChg>
  </pc:docChgLst>
  <pc:docChgLst>
    <pc:chgData name="Powell, Kelvin R SCPO USN COMNAVCRUITCOM MIL (USA)" userId="S::kelvin.r.powell.mil@us.navy.mil::22933322-2c17-43c2-a70b-5ab02b6482e4" providerId="AD" clId="Web-{4345781C-BD95-EDC5-AAC7-A4DF19C28DCD}"/>
    <pc:docChg chg="modSld">
      <pc:chgData name="Powell, Kelvin R SCPO USN COMNAVCRUITCOM MIL (USA)" userId="S::kelvin.r.powell.mil@us.navy.mil::22933322-2c17-43c2-a70b-5ab02b6482e4" providerId="AD" clId="Web-{4345781C-BD95-EDC5-AAC7-A4DF19C28DCD}" dt="2024-08-25T13:54:08.684" v="0" actId="1076"/>
      <pc:docMkLst>
        <pc:docMk/>
      </pc:docMkLst>
      <pc:sldChg chg="modSp">
        <pc:chgData name="Powell, Kelvin R SCPO USN COMNAVCRUITCOM MIL (USA)" userId="S::kelvin.r.powell.mil@us.navy.mil::22933322-2c17-43c2-a70b-5ab02b6482e4" providerId="AD" clId="Web-{4345781C-BD95-EDC5-AAC7-A4DF19C28DCD}" dt="2024-08-25T13:54:08.684" v="0" actId="1076"/>
        <pc:sldMkLst>
          <pc:docMk/>
          <pc:sldMk cId="383405627" sldId="341"/>
        </pc:sldMkLst>
        <pc:spChg chg="mod">
          <ac:chgData name="Powell, Kelvin R SCPO USN COMNAVCRUITCOM MIL (USA)" userId="S::kelvin.r.powell.mil@us.navy.mil::22933322-2c17-43c2-a70b-5ab02b6482e4" providerId="AD" clId="Web-{4345781C-BD95-EDC5-AAC7-A4DF19C28DCD}" dt="2024-08-25T13:54:08.684" v="0" actId="1076"/>
          <ac:spMkLst>
            <pc:docMk/>
            <pc:sldMk cId="383405627" sldId="341"/>
            <ac:spMk id="5" creationId="{DF918B7A-89BB-8903-696A-CA21FFF9EC96}"/>
          </ac:spMkLst>
        </pc:spChg>
      </pc:sldChg>
    </pc:docChg>
  </pc:docChgLst>
  <pc:docChgLst>
    <pc:chgData name="Almonte, Marcelo MCPO USN NETC PENSACOLA FL (USA)" userId="S::marcelo.almonte.mil@us.navy.mil::6da9497a-c4c6-4b8b-a982-0c29bc2bfa3a" providerId="AD" clId="Web-{704956CE-7CDE-4899-BFC5-E4FF424D22FB}"/>
    <pc:docChg chg="modSld">
      <pc:chgData name="Almonte, Marcelo MCPO USN NETC PENSACOLA FL (USA)" userId="S::marcelo.almonte.mil@us.navy.mil::6da9497a-c4c6-4b8b-a982-0c29bc2bfa3a" providerId="AD" clId="Web-{704956CE-7CDE-4899-BFC5-E4FF424D22FB}" dt="2023-06-22T20:20:36.805" v="9" actId="14100"/>
      <pc:docMkLst>
        <pc:docMk/>
      </pc:docMkLst>
      <pc:sldChg chg="modSp">
        <pc:chgData name="Almonte, Marcelo MCPO USN NETC PENSACOLA FL (USA)" userId="S::marcelo.almonte.mil@us.navy.mil::6da9497a-c4c6-4b8b-a982-0c29bc2bfa3a" providerId="AD" clId="Web-{704956CE-7CDE-4899-BFC5-E4FF424D22FB}" dt="2023-06-22T20:20:36.805" v="9" actId="14100"/>
        <pc:sldMkLst>
          <pc:docMk/>
          <pc:sldMk cId="2002501524" sldId="272"/>
        </pc:sldMkLst>
        <pc:spChg chg="mod">
          <ac:chgData name="Almonte, Marcelo MCPO USN NETC PENSACOLA FL (USA)" userId="S::marcelo.almonte.mil@us.navy.mil::6da9497a-c4c6-4b8b-a982-0c29bc2bfa3a" providerId="AD" clId="Web-{704956CE-7CDE-4899-BFC5-E4FF424D22FB}" dt="2023-06-22T20:20:36.805" v="9" actId="14100"/>
          <ac:spMkLst>
            <pc:docMk/>
            <pc:sldMk cId="2002501524" sldId="272"/>
            <ac:spMk id="3" creationId="{00000000-0000-0000-0000-000000000000}"/>
          </ac:spMkLst>
        </pc:spChg>
      </pc:sldChg>
      <pc:sldChg chg="modSp">
        <pc:chgData name="Almonte, Marcelo MCPO USN NETC PENSACOLA FL (USA)" userId="S::marcelo.almonte.mil@us.navy.mil::6da9497a-c4c6-4b8b-a982-0c29bc2bfa3a" providerId="AD" clId="Web-{704956CE-7CDE-4899-BFC5-E4FF424D22FB}" dt="2023-06-22T20:11:58.859" v="3" actId="20577"/>
        <pc:sldMkLst>
          <pc:docMk/>
          <pc:sldMk cId="2270766734" sldId="273"/>
        </pc:sldMkLst>
        <pc:spChg chg="mod">
          <ac:chgData name="Almonte, Marcelo MCPO USN NETC PENSACOLA FL (USA)" userId="S::marcelo.almonte.mil@us.navy.mil::6da9497a-c4c6-4b8b-a982-0c29bc2bfa3a" providerId="AD" clId="Web-{704956CE-7CDE-4899-BFC5-E4FF424D22FB}" dt="2023-06-22T20:11:58.859" v="3" actId="20577"/>
          <ac:spMkLst>
            <pc:docMk/>
            <pc:sldMk cId="2270766734" sldId="273"/>
            <ac:spMk id="3" creationId="{00000000-0000-0000-0000-000000000000}"/>
          </ac:spMkLst>
        </pc:spChg>
      </pc:sldChg>
    </pc:docChg>
  </pc:docChgLst>
  <pc:docChgLst>
    <pc:chgData name="Chukwuma, Shaqanta C SCPO USN NETPDC (USA)" userId="S::shaqanta.c.chukwuma.mil@us.navy.mil::4a0e297b-a48b-4711-a81d-8df9312a65f5" providerId="AD" clId="Web-{9C4BBC9E-F0E9-45DD-AA49-403A7453682F}"/>
    <pc:docChg chg="modSld">
      <pc:chgData name="Chukwuma, Shaqanta C SCPO USN NETPDC (USA)" userId="S::shaqanta.c.chukwuma.mil@us.navy.mil::4a0e297b-a48b-4711-a81d-8df9312a65f5" providerId="AD" clId="Web-{9C4BBC9E-F0E9-45DD-AA49-403A7453682F}" dt="2023-08-15T22:41:05.272" v="1"/>
      <pc:docMkLst>
        <pc:docMk/>
      </pc:docMkLst>
      <pc:sldChg chg="modNotes">
        <pc:chgData name="Chukwuma, Shaqanta C SCPO USN NETPDC (USA)" userId="S::shaqanta.c.chukwuma.mil@us.navy.mil::4a0e297b-a48b-4711-a81d-8df9312a65f5" providerId="AD" clId="Web-{9C4BBC9E-F0E9-45DD-AA49-403A7453682F}" dt="2023-08-15T22:41:05.272" v="1"/>
        <pc:sldMkLst>
          <pc:docMk/>
          <pc:sldMk cId="871650659" sldId="262"/>
        </pc:sldMkLst>
      </pc:sldChg>
    </pc:docChg>
  </pc:docChgLst>
  <pc:docChgLst>
    <pc:chgData name="Powell, Kelvin R SCPO USN COMNAVCRUITCOM MIL (USA)" userId="S::kelvin.r.powell.mil@us.navy.mil::22933322-2c17-43c2-a70b-5ab02b6482e4" providerId="AD" clId="Web-{CB73CEE3-C766-C01C-1EAF-97D5A078114B}"/>
    <pc:docChg chg="addSld modSld">
      <pc:chgData name="Powell, Kelvin R SCPO USN COMNAVCRUITCOM MIL (USA)" userId="S::kelvin.r.powell.mil@us.navy.mil::22933322-2c17-43c2-a70b-5ab02b6482e4" providerId="AD" clId="Web-{CB73CEE3-C766-C01C-1EAF-97D5A078114B}" dt="2024-08-21T14:09:14.625" v="119"/>
      <pc:docMkLst>
        <pc:docMk/>
      </pc:docMkLst>
      <pc:sldChg chg="modNotes">
        <pc:chgData name="Powell, Kelvin R SCPO USN COMNAVCRUITCOM MIL (USA)" userId="S::kelvin.r.powell.mil@us.navy.mil::22933322-2c17-43c2-a70b-5ab02b6482e4" providerId="AD" clId="Web-{CB73CEE3-C766-C01C-1EAF-97D5A078114B}" dt="2024-08-21T13:48:42.904" v="0"/>
        <pc:sldMkLst>
          <pc:docMk/>
          <pc:sldMk cId="530703103" sldId="256"/>
        </pc:sldMkLst>
      </pc:sldChg>
      <pc:sldChg chg="modNotes">
        <pc:chgData name="Powell, Kelvin R SCPO USN COMNAVCRUITCOM MIL (USA)" userId="S::kelvin.r.powell.mil@us.navy.mil::22933322-2c17-43c2-a70b-5ab02b6482e4" providerId="AD" clId="Web-{CB73CEE3-C766-C01C-1EAF-97D5A078114B}" dt="2024-08-21T13:48:51.201" v="3"/>
        <pc:sldMkLst>
          <pc:docMk/>
          <pc:sldMk cId="871650659" sldId="262"/>
        </pc:sldMkLst>
      </pc:sldChg>
      <pc:sldChg chg="modNotes">
        <pc:chgData name="Powell, Kelvin R SCPO USN COMNAVCRUITCOM MIL (USA)" userId="S::kelvin.r.powell.mil@us.navy.mil::22933322-2c17-43c2-a70b-5ab02b6482e4" providerId="AD" clId="Web-{CB73CEE3-C766-C01C-1EAF-97D5A078114B}" dt="2024-08-21T13:48:46.842" v="1"/>
        <pc:sldMkLst>
          <pc:docMk/>
          <pc:sldMk cId="1248904320" sldId="263"/>
        </pc:sldMkLst>
      </pc:sldChg>
      <pc:sldChg chg="modNotes">
        <pc:chgData name="Powell, Kelvin R SCPO USN COMNAVCRUITCOM MIL (USA)" userId="S::kelvin.r.powell.mil@us.navy.mil::22933322-2c17-43c2-a70b-5ab02b6482e4" providerId="AD" clId="Web-{CB73CEE3-C766-C01C-1EAF-97D5A078114B}" dt="2024-08-21T13:48:56.748" v="5"/>
        <pc:sldMkLst>
          <pc:docMk/>
          <pc:sldMk cId="2002501524" sldId="272"/>
        </pc:sldMkLst>
      </pc:sldChg>
      <pc:sldChg chg="modNotes">
        <pc:chgData name="Powell, Kelvin R SCPO USN COMNAVCRUITCOM MIL (USA)" userId="S::kelvin.r.powell.mil@us.navy.mil::22933322-2c17-43c2-a70b-5ab02b6482e4" providerId="AD" clId="Web-{CB73CEE3-C766-C01C-1EAF-97D5A078114B}" dt="2024-08-21T13:49:26.344" v="8"/>
        <pc:sldMkLst>
          <pc:docMk/>
          <pc:sldMk cId="2270766734" sldId="273"/>
        </pc:sldMkLst>
      </pc:sldChg>
      <pc:sldChg chg="modNotes">
        <pc:chgData name="Powell, Kelvin R SCPO USN COMNAVCRUITCOM MIL (USA)" userId="S::kelvin.r.powell.mil@us.navy.mil::22933322-2c17-43c2-a70b-5ab02b6482e4" providerId="AD" clId="Web-{CB73CEE3-C766-C01C-1EAF-97D5A078114B}" dt="2024-08-21T13:48:53.576" v="4"/>
        <pc:sldMkLst>
          <pc:docMk/>
          <pc:sldMk cId="2494373501" sldId="323"/>
        </pc:sldMkLst>
      </pc:sldChg>
      <pc:sldChg chg="modNotes">
        <pc:chgData name="Powell, Kelvin R SCPO USN COMNAVCRUITCOM MIL (USA)" userId="S::kelvin.r.powell.mil@us.navy.mil::22933322-2c17-43c2-a70b-5ab02b6482e4" providerId="AD" clId="Web-{CB73CEE3-C766-C01C-1EAF-97D5A078114B}" dt="2024-08-21T13:49:05.546" v="6"/>
        <pc:sldMkLst>
          <pc:docMk/>
          <pc:sldMk cId="3587700074" sldId="324"/>
        </pc:sldMkLst>
      </pc:sldChg>
      <pc:sldChg chg="modNotes">
        <pc:chgData name="Powell, Kelvin R SCPO USN COMNAVCRUITCOM MIL (USA)" userId="S::kelvin.r.powell.mil@us.navy.mil::22933322-2c17-43c2-a70b-5ab02b6482e4" providerId="AD" clId="Web-{CB73CEE3-C766-C01C-1EAF-97D5A078114B}" dt="2024-08-21T13:49:12.374" v="7"/>
        <pc:sldMkLst>
          <pc:docMk/>
          <pc:sldMk cId="3264119854" sldId="326"/>
        </pc:sldMkLst>
      </pc:sldChg>
      <pc:sldChg chg="modSp add modCm modNotes">
        <pc:chgData name="Powell, Kelvin R SCPO USN COMNAVCRUITCOM MIL (USA)" userId="S::kelvin.r.powell.mil@us.navy.mil::22933322-2c17-43c2-a70b-5ab02b6482e4" providerId="AD" clId="Web-{CB73CEE3-C766-C01C-1EAF-97D5A078114B}" dt="2024-08-21T14:09:14.625" v="119"/>
        <pc:sldMkLst>
          <pc:docMk/>
          <pc:sldMk cId="383405627" sldId="341"/>
        </pc:sldMkLst>
        <pc:spChg chg="mod">
          <ac:chgData name="Powell, Kelvin R SCPO USN COMNAVCRUITCOM MIL (USA)" userId="S::kelvin.r.powell.mil@us.navy.mil::22933322-2c17-43c2-a70b-5ab02b6482e4" providerId="AD" clId="Web-{CB73CEE3-C766-C01C-1EAF-97D5A078114B}" dt="2024-08-21T13:53:09.262" v="46" actId="20577"/>
          <ac:spMkLst>
            <pc:docMk/>
            <pc:sldMk cId="383405627" sldId="341"/>
            <ac:spMk id="2" creationId="{00000000-0000-0000-0000-000000000000}"/>
          </ac:spMkLst>
        </pc:spChg>
        <pc:spChg chg="mod">
          <ac:chgData name="Powell, Kelvin R SCPO USN COMNAVCRUITCOM MIL (USA)" userId="S::kelvin.r.powell.mil@us.navy.mil::22933322-2c17-43c2-a70b-5ab02b6482e4" providerId="AD" clId="Web-{CB73CEE3-C766-C01C-1EAF-97D5A078114B}" dt="2024-08-21T14:04:48.642" v="116" actId="20577"/>
          <ac:spMkLst>
            <pc:docMk/>
            <pc:sldMk cId="383405627" sldId="34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Powell, Kelvin R SCPO USN COMNAVCRUITCOM MIL (USA)" userId="S::kelvin.r.powell.mil@us.navy.mil::22933322-2c17-43c2-a70b-5ab02b6482e4" providerId="AD" clId="Web-{CB73CEE3-C766-C01C-1EAF-97D5A078114B}" dt="2024-08-21T13:53:09.262" v="46" actId="20577"/>
              <pc2:cmMkLst xmlns:pc2="http://schemas.microsoft.com/office/powerpoint/2019/9/main/command">
                <pc:docMk/>
                <pc:sldMk cId="383405627" sldId="341"/>
                <pc2:cmMk id="{25A003B7-87F7-4D45-B189-5967DFE0D6B3}"/>
              </pc2:cmMkLst>
            </pc226:cmChg>
          </p:ext>
        </pc:extLst>
      </pc:sldChg>
    </pc:docChg>
  </pc:docChgLst>
  <pc:docChgLst>
    <pc:chgData name="Singleton, Kimberly L CPO USN NSSATC LS SD (USA)" userId="S::kimberly.l.singleton5.mil@us.navy.mil::c01979b6-00d2-49a5-993e-95d2d9bc4bb9" providerId="AD" clId="Web-{1CDC03A6-5337-42B1-8148-5BF121C8911A}"/>
    <pc:docChg chg="addSld modSld">
      <pc:chgData name="Singleton, Kimberly L CPO USN NSSATC LS SD (USA)" userId="S::kimberly.l.singleton5.mil@us.navy.mil::c01979b6-00d2-49a5-993e-95d2d9bc4bb9" providerId="AD" clId="Web-{1CDC03A6-5337-42B1-8148-5BF121C8911A}" dt="2023-02-23T17:19:58.613" v="138" actId="20577"/>
      <pc:docMkLst>
        <pc:docMk/>
      </pc:docMkLst>
      <pc:sldChg chg="modNotes">
        <pc:chgData name="Singleton, Kimberly L CPO USN NSSATC LS SD (USA)" userId="S::kimberly.l.singleton5.mil@us.navy.mil::c01979b6-00d2-49a5-993e-95d2d9bc4bb9" providerId="AD" clId="Web-{1CDC03A6-5337-42B1-8148-5BF121C8911A}" dt="2023-02-23T17:14:15.750" v="31"/>
        <pc:sldMkLst>
          <pc:docMk/>
          <pc:sldMk cId="1487728605" sldId="276"/>
        </pc:sldMkLst>
      </pc:sldChg>
      <pc:sldChg chg="modNotes">
        <pc:chgData name="Singleton, Kimberly L CPO USN NSSATC LS SD (USA)" userId="S::kimberly.l.singleton5.mil@us.navy.mil::c01979b6-00d2-49a5-993e-95d2d9bc4bb9" providerId="AD" clId="Web-{1CDC03A6-5337-42B1-8148-5BF121C8911A}" dt="2023-02-23T17:15:07.284" v="94"/>
        <pc:sldMkLst>
          <pc:docMk/>
          <pc:sldMk cId="993050632" sldId="279"/>
        </pc:sldMkLst>
      </pc:sldChg>
      <pc:sldChg chg="modSp">
        <pc:chgData name="Singleton, Kimberly L CPO USN NSSATC LS SD (USA)" userId="S::kimberly.l.singleton5.mil@us.navy.mil::c01979b6-00d2-49a5-993e-95d2d9bc4bb9" providerId="AD" clId="Web-{1CDC03A6-5337-42B1-8148-5BF121C8911A}" dt="2023-02-23T17:11:38.929" v="3" actId="1076"/>
        <pc:sldMkLst>
          <pc:docMk/>
          <pc:sldMk cId="4240455" sldId="307"/>
        </pc:sldMkLst>
        <pc:graphicFrameChg chg="mod">
          <ac:chgData name="Singleton, Kimberly L CPO USN NSSATC LS SD (USA)" userId="S::kimberly.l.singleton5.mil@us.navy.mil::c01979b6-00d2-49a5-993e-95d2d9bc4bb9" providerId="AD" clId="Web-{1CDC03A6-5337-42B1-8148-5BF121C8911A}" dt="2023-02-23T17:11:38.929" v="3" actId="1076"/>
          <ac:graphicFrameMkLst>
            <pc:docMk/>
            <pc:sldMk cId="4240455" sldId="307"/>
            <ac:graphicFrameMk id="14" creationId="{95F17E9D-57D3-C3F2-97D8-207F80EA391A}"/>
          </ac:graphicFrameMkLst>
        </pc:graphicFrameChg>
      </pc:sldChg>
      <pc:sldChg chg="modSp modTransition">
        <pc:chgData name="Singleton, Kimberly L CPO USN NSSATC LS SD (USA)" userId="S::kimberly.l.singleton5.mil@us.navy.mil::c01979b6-00d2-49a5-993e-95d2d9bc4bb9" providerId="AD" clId="Web-{1CDC03A6-5337-42B1-8148-5BF121C8911A}" dt="2023-02-23T17:19:58.613" v="138" actId="20577"/>
        <pc:sldMkLst>
          <pc:docMk/>
          <pc:sldMk cId="835403221" sldId="308"/>
        </pc:sldMkLst>
        <pc:spChg chg="mod">
          <ac:chgData name="Singleton, Kimberly L CPO USN NSSATC LS SD (USA)" userId="S::kimberly.l.singleton5.mil@us.navy.mil::c01979b6-00d2-49a5-993e-95d2d9bc4bb9" providerId="AD" clId="Web-{1CDC03A6-5337-42B1-8148-5BF121C8911A}" dt="2023-02-23T17:19:58.613" v="138" actId="20577"/>
          <ac:spMkLst>
            <pc:docMk/>
            <pc:sldMk cId="835403221" sldId="308"/>
            <ac:spMk id="3" creationId="{AFA8D0F2-AFC6-3CA0-6157-14D77D84F822}"/>
          </ac:spMkLst>
        </pc:spChg>
      </pc:sldChg>
      <pc:sldChg chg="modSp">
        <pc:chgData name="Singleton, Kimberly L CPO USN NSSATC LS SD (USA)" userId="S::kimberly.l.singleton5.mil@us.navy.mil::c01979b6-00d2-49a5-993e-95d2d9bc4bb9" providerId="AD" clId="Web-{1CDC03A6-5337-42B1-8148-5BF121C8911A}" dt="2023-02-23T17:11:19.537" v="2" actId="20577"/>
        <pc:sldMkLst>
          <pc:docMk/>
          <pc:sldMk cId="393737226" sldId="310"/>
        </pc:sldMkLst>
        <pc:spChg chg="mod">
          <ac:chgData name="Singleton, Kimberly L CPO USN NSSATC LS SD (USA)" userId="S::kimberly.l.singleton5.mil@us.navy.mil::c01979b6-00d2-49a5-993e-95d2d9bc4bb9" providerId="AD" clId="Web-{1CDC03A6-5337-42B1-8148-5BF121C8911A}" dt="2023-02-23T17:11:19.537" v="2" actId="20577"/>
          <ac:spMkLst>
            <pc:docMk/>
            <pc:sldMk cId="393737226" sldId="310"/>
            <ac:spMk id="3" creationId="{A0B336E5-C751-6EFF-CF1F-573F47A54754}"/>
          </ac:spMkLst>
        </pc:spChg>
      </pc:sldChg>
      <pc:sldChg chg="modSp">
        <pc:chgData name="Singleton, Kimberly L CPO USN NSSATC LS SD (USA)" userId="S::kimberly.l.singleton5.mil@us.navy.mil::c01979b6-00d2-49a5-993e-95d2d9bc4bb9" providerId="AD" clId="Web-{1CDC03A6-5337-42B1-8148-5BF121C8911A}" dt="2023-02-23T17:10:17.236" v="0" actId="20577"/>
        <pc:sldMkLst>
          <pc:docMk/>
          <pc:sldMk cId="4016828031" sldId="315"/>
        </pc:sldMkLst>
        <pc:spChg chg="mod">
          <ac:chgData name="Singleton, Kimberly L CPO USN NSSATC LS SD (USA)" userId="S::kimberly.l.singleton5.mil@us.navy.mil::c01979b6-00d2-49a5-993e-95d2d9bc4bb9" providerId="AD" clId="Web-{1CDC03A6-5337-42B1-8148-5BF121C8911A}" dt="2023-02-23T17:10:17.236" v="0" actId="20577"/>
          <ac:spMkLst>
            <pc:docMk/>
            <pc:sldMk cId="4016828031" sldId="315"/>
            <ac:spMk id="3" creationId="{F9C31F6A-8498-BE41-B03E-0899B2673208}"/>
          </ac:spMkLst>
        </pc:spChg>
      </pc:sldChg>
      <pc:sldChg chg="modSp new modNotes">
        <pc:chgData name="Singleton, Kimberly L CPO USN NSSATC LS SD (USA)" userId="S::kimberly.l.singleton5.mil@us.navy.mil::c01979b6-00d2-49a5-993e-95d2d9bc4bb9" providerId="AD" clId="Web-{1CDC03A6-5337-42B1-8148-5BF121C8911A}" dt="2023-02-23T17:16:03.725" v="127"/>
        <pc:sldMkLst>
          <pc:docMk/>
          <pc:sldMk cId="2596102138" sldId="316"/>
        </pc:sldMkLst>
        <pc:spChg chg="mod">
          <ac:chgData name="Singleton, Kimberly L CPO USN NSSATC LS SD (USA)" userId="S::kimberly.l.singleton5.mil@us.navy.mil::c01979b6-00d2-49a5-993e-95d2d9bc4bb9" providerId="AD" clId="Web-{1CDC03A6-5337-42B1-8148-5BF121C8911A}" dt="2023-02-23T17:15:27.270" v="96" actId="20577"/>
          <ac:spMkLst>
            <pc:docMk/>
            <pc:sldMk cId="2596102138" sldId="316"/>
            <ac:spMk id="2" creationId="{7220DD3F-27CA-1549-B3BA-FFDCDF7508CD}"/>
          </ac:spMkLst>
        </pc:spChg>
        <pc:spChg chg="mod">
          <ac:chgData name="Singleton, Kimberly L CPO USN NSSATC LS SD (USA)" userId="S::kimberly.l.singleton5.mil@us.navy.mil::c01979b6-00d2-49a5-993e-95d2d9bc4bb9" providerId="AD" clId="Web-{1CDC03A6-5337-42B1-8148-5BF121C8911A}" dt="2023-02-23T17:15:39.505" v="118" actId="20577"/>
          <ac:spMkLst>
            <pc:docMk/>
            <pc:sldMk cId="2596102138" sldId="316"/>
            <ac:spMk id="3" creationId="{5D2B8A5D-31C3-0594-DC65-133A2E302D31}"/>
          </ac:spMkLst>
        </pc:spChg>
      </pc:sldChg>
    </pc:docChg>
  </pc:docChgLst>
  <pc:docChgLst>
    <pc:chgData name="Almonte, Marcelo MCPO USN NETC PENSACOLA FL (USA)" userId="S::marcelo.almonte.mil@us.navy.mil::6da9497a-c4c6-4b8b-a982-0c29bc2bfa3a" providerId="AD" clId="Web-{9E08DAE3-B5B9-414E-8AFF-A0E8B31854F6}"/>
    <pc:docChg chg="modSld">
      <pc:chgData name="Almonte, Marcelo MCPO USN NETC PENSACOLA FL (USA)" userId="S::marcelo.almonte.mil@us.navy.mil::6da9497a-c4c6-4b8b-a982-0c29bc2bfa3a" providerId="AD" clId="Web-{9E08DAE3-B5B9-414E-8AFF-A0E8B31854F6}" dt="2024-08-07T16:35:55.471" v="67" actId="20577"/>
      <pc:docMkLst>
        <pc:docMk/>
      </pc:docMkLst>
      <pc:sldChg chg="modSp">
        <pc:chgData name="Almonte, Marcelo MCPO USN NETC PENSACOLA FL (USA)" userId="S::marcelo.almonte.mil@us.navy.mil::6da9497a-c4c6-4b8b-a982-0c29bc2bfa3a" providerId="AD" clId="Web-{9E08DAE3-B5B9-414E-8AFF-A0E8B31854F6}" dt="2024-08-07T16:32:55.888" v="59" actId="20577"/>
        <pc:sldMkLst>
          <pc:docMk/>
          <pc:sldMk cId="3820733152" sldId="303"/>
        </pc:sldMkLst>
        <pc:spChg chg="mod">
          <ac:chgData name="Almonte, Marcelo MCPO USN NETC PENSACOLA FL (USA)" userId="S::marcelo.almonte.mil@us.navy.mil::6da9497a-c4c6-4b8b-a982-0c29bc2bfa3a" providerId="AD" clId="Web-{9E08DAE3-B5B9-414E-8AFF-A0E8B31854F6}" dt="2024-08-07T16:32:55.888" v="59" actId="20577"/>
          <ac:spMkLst>
            <pc:docMk/>
            <pc:sldMk cId="3820733152" sldId="303"/>
            <ac:spMk id="3" creationId="{00000000-0000-0000-0000-000000000000}"/>
          </ac:spMkLst>
        </pc:spChg>
      </pc:sldChg>
      <pc:sldChg chg="modSp">
        <pc:chgData name="Almonte, Marcelo MCPO USN NETC PENSACOLA FL (USA)" userId="S::marcelo.almonte.mil@us.navy.mil::6da9497a-c4c6-4b8b-a982-0c29bc2bfa3a" providerId="AD" clId="Web-{9E08DAE3-B5B9-414E-8AFF-A0E8B31854F6}" dt="2024-08-07T16:35:55.471" v="67" actId="20577"/>
        <pc:sldMkLst>
          <pc:docMk/>
          <pc:sldMk cId="677701809" sldId="322"/>
        </pc:sldMkLst>
        <pc:spChg chg="mod">
          <ac:chgData name="Almonte, Marcelo MCPO USN NETC PENSACOLA FL (USA)" userId="S::marcelo.almonte.mil@us.navy.mil::6da9497a-c4c6-4b8b-a982-0c29bc2bfa3a" providerId="AD" clId="Web-{9E08DAE3-B5B9-414E-8AFF-A0E8B31854F6}" dt="2024-08-07T16:35:55.471" v="67" actId="20577"/>
          <ac:spMkLst>
            <pc:docMk/>
            <pc:sldMk cId="677701809" sldId="322"/>
            <ac:spMk id="3" creationId="{00000000-0000-0000-0000-000000000000}"/>
          </ac:spMkLst>
        </pc:spChg>
      </pc:sldChg>
      <pc:sldChg chg="modSp delCm">
        <pc:chgData name="Almonte, Marcelo MCPO USN NETC PENSACOLA FL (USA)" userId="S::marcelo.almonte.mil@us.navy.mil::6da9497a-c4c6-4b8b-a982-0c29bc2bfa3a" providerId="AD" clId="Web-{9E08DAE3-B5B9-414E-8AFF-A0E8B31854F6}" dt="2024-08-07T16:26:25.536" v="32"/>
        <pc:sldMkLst>
          <pc:docMk/>
          <pc:sldMk cId="3587700074" sldId="324"/>
        </pc:sldMkLst>
        <pc:spChg chg="mod">
          <ac:chgData name="Almonte, Marcelo MCPO USN NETC PENSACOLA FL (USA)" userId="S::marcelo.almonte.mil@us.navy.mil::6da9497a-c4c6-4b8b-a982-0c29bc2bfa3a" providerId="AD" clId="Web-{9E08DAE3-B5B9-414E-8AFF-A0E8B31854F6}" dt="2024-08-07T16:25:37.878" v="24" actId="20577"/>
          <ac:spMkLst>
            <pc:docMk/>
            <pc:sldMk cId="3587700074" sldId="324"/>
            <ac:spMk id="3" creationId="{00000000-0000-0000-0000-000000000000}"/>
          </ac:spMkLst>
        </pc:spChg>
        <pc:graphicFrameChg chg="mod modGraphic">
          <ac:chgData name="Almonte, Marcelo MCPO USN NETC PENSACOLA FL (USA)" userId="S::marcelo.almonte.mil@us.navy.mil::6da9497a-c4c6-4b8b-a982-0c29bc2bfa3a" providerId="AD" clId="Web-{9E08DAE3-B5B9-414E-8AFF-A0E8B31854F6}" dt="2024-08-07T16:26:25.536" v="32"/>
          <ac:graphicFrameMkLst>
            <pc:docMk/>
            <pc:sldMk cId="3587700074" sldId="324"/>
            <ac:graphicFrameMk id="10" creationId="{00000000-0000-0000-0000-000000000000}"/>
          </ac:graphicFrameMkLst>
        </pc:graphicFrameChg>
      </pc:sldChg>
      <pc:sldChg chg="modSp">
        <pc:chgData name="Almonte, Marcelo MCPO USN NETC PENSACOLA FL (USA)" userId="S::marcelo.almonte.mil@us.navy.mil::6da9497a-c4c6-4b8b-a982-0c29bc2bfa3a" providerId="AD" clId="Web-{9E08DAE3-B5B9-414E-8AFF-A0E8B31854F6}" dt="2024-08-07T16:24:27.111" v="8" actId="20577"/>
        <pc:sldMkLst>
          <pc:docMk/>
          <pc:sldMk cId="183580623" sldId="337"/>
        </pc:sldMkLst>
        <pc:spChg chg="mod">
          <ac:chgData name="Almonte, Marcelo MCPO USN NETC PENSACOLA FL (USA)" userId="S::marcelo.almonte.mil@us.navy.mil::6da9497a-c4c6-4b8b-a982-0c29bc2bfa3a" providerId="AD" clId="Web-{9E08DAE3-B5B9-414E-8AFF-A0E8B31854F6}" dt="2024-08-07T16:24:27.111" v="8" actId="20577"/>
          <ac:spMkLst>
            <pc:docMk/>
            <pc:sldMk cId="183580623" sldId="337"/>
            <ac:spMk id="3" creationId="{00000000-0000-0000-0000-000000000000}"/>
          </ac:spMkLst>
        </pc:spChg>
      </pc:sldChg>
    </pc:docChg>
  </pc:docChgLst>
  <pc:docChgLst>
    <pc:chgData name="Singleton, Kimberly L CPO USN NSSATC LS SD (USA)" userId="S::kimberly.l.singleton5.mil@us.navy.mil::c01979b6-00d2-49a5-993e-95d2d9bc4bb9" providerId="AD" clId="Web-{AD3DE549-5090-4B0E-A745-84AC3D3616CC}"/>
    <pc:docChg chg="modSld">
      <pc:chgData name="Singleton, Kimberly L CPO USN NSSATC LS SD (USA)" userId="S::kimberly.l.singleton5.mil@us.navy.mil::c01979b6-00d2-49a5-993e-95d2d9bc4bb9" providerId="AD" clId="Web-{AD3DE549-5090-4B0E-A745-84AC3D3616CC}" dt="2023-04-06T19:27:02.430" v="692"/>
      <pc:docMkLst>
        <pc:docMk/>
      </pc:docMkLst>
      <pc:sldChg chg="modNotes">
        <pc:chgData name="Singleton, Kimberly L CPO USN NSSATC LS SD (USA)" userId="S::kimberly.l.singleton5.mil@us.navy.mil::c01979b6-00d2-49a5-993e-95d2d9bc4bb9" providerId="AD" clId="Web-{AD3DE549-5090-4B0E-A745-84AC3D3616CC}" dt="2023-04-06T19:20:47.441" v="310"/>
        <pc:sldMkLst>
          <pc:docMk/>
          <pc:sldMk cId="530703103" sldId="256"/>
        </pc:sldMkLst>
      </pc:sldChg>
      <pc:sldChg chg="modNotes">
        <pc:chgData name="Singleton, Kimberly L CPO USN NSSATC LS SD (USA)" userId="S::kimberly.l.singleton5.mil@us.navy.mil::c01979b6-00d2-49a5-993e-95d2d9bc4bb9" providerId="AD" clId="Web-{AD3DE549-5090-4B0E-A745-84AC3D3616CC}" dt="2023-04-06T19:21:24.051" v="378"/>
        <pc:sldMkLst>
          <pc:docMk/>
          <pc:sldMk cId="871650659" sldId="262"/>
        </pc:sldMkLst>
      </pc:sldChg>
      <pc:sldChg chg="modNotes">
        <pc:chgData name="Singleton, Kimberly L CPO USN NSSATC LS SD (USA)" userId="S::kimberly.l.singleton5.mil@us.navy.mil::c01979b6-00d2-49a5-993e-95d2d9bc4bb9" providerId="AD" clId="Web-{AD3DE549-5090-4B0E-A745-84AC3D3616CC}" dt="2023-04-06T19:21:33.848" v="381"/>
        <pc:sldMkLst>
          <pc:docMk/>
          <pc:sldMk cId="1248904320" sldId="263"/>
        </pc:sldMkLst>
      </pc:sldChg>
      <pc:sldChg chg="modNotes">
        <pc:chgData name="Singleton, Kimberly L CPO USN NSSATC LS SD (USA)" userId="S::kimberly.l.singleton5.mil@us.navy.mil::c01979b6-00d2-49a5-993e-95d2d9bc4bb9" providerId="AD" clId="Web-{AD3DE549-5090-4B0E-A745-84AC3D3616CC}" dt="2023-04-06T19:22:49.130" v="462"/>
        <pc:sldMkLst>
          <pc:docMk/>
          <pc:sldMk cId="2270766734" sldId="273"/>
        </pc:sldMkLst>
      </pc:sldChg>
      <pc:sldChg chg="modNotes">
        <pc:chgData name="Singleton, Kimberly L CPO USN NSSATC LS SD (USA)" userId="S::kimberly.l.singleton5.mil@us.navy.mil::c01979b6-00d2-49a5-993e-95d2d9bc4bb9" providerId="AD" clId="Web-{AD3DE549-5090-4B0E-A745-84AC3D3616CC}" dt="2023-04-06T19:27:02.430" v="692"/>
        <pc:sldMkLst>
          <pc:docMk/>
          <pc:sldMk cId="540875669" sldId="275"/>
        </pc:sldMkLst>
      </pc:sldChg>
      <pc:sldChg chg="modNotes">
        <pc:chgData name="Singleton, Kimberly L CPO USN NSSATC LS SD (USA)" userId="S::kimberly.l.singleton5.mil@us.navy.mil::c01979b6-00d2-49a5-993e-95d2d9bc4bb9" providerId="AD" clId="Web-{AD3DE549-5090-4B0E-A745-84AC3D3616CC}" dt="2023-04-06T19:24:39.257" v="536"/>
        <pc:sldMkLst>
          <pc:docMk/>
          <pc:sldMk cId="3171037301" sldId="300"/>
        </pc:sldMkLst>
      </pc:sldChg>
      <pc:sldChg chg="modNotes">
        <pc:chgData name="Singleton, Kimberly L CPO USN NSSATC LS SD (USA)" userId="S::kimberly.l.singleton5.mil@us.navy.mil::c01979b6-00d2-49a5-993e-95d2d9bc4bb9" providerId="AD" clId="Web-{AD3DE549-5090-4B0E-A745-84AC3D3616CC}" dt="2023-04-06T19:24:56.663" v="542"/>
        <pc:sldMkLst>
          <pc:docMk/>
          <pc:sldMk cId="4029629890" sldId="301"/>
        </pc:sldMkLst>
      </pc:sldChg>
      <pc:sldChg chg="modNotes">
        <pc:chgData name="Singleton, Kimberly L CPO USN NSSATC LS SD (USA)" userId="S::kimberly.l.singleton5.mil@us.navy.mil::c01979b6-00d2-49a5-993e-95d2d9bc4bb9" providerId="AD" clId="Web-{AD3DE549-5090-4B0E-A745-84AC3D3616CC}" dt="2023-04-06T19:25:23.351" v="570"/>
        <pc:sldMkLst>
          <pc:docMk/>
          <pc:sldMk cId="3828242579" sldId="302"/>
        </pc:sldMkLst>
      </pc:sldChg>
      <pc:sldChg chg="modNotes">
        <pc:chgData name="Singleton, Kimberly L CPO USN NSSATC LS SD (USA)" userId="S::kimberly.l.singleton5.mil@us.navy.mil::c01979b6-00d2-49a5-993e-95d2d9bc4bb9" providerId="AD" clId="Web-{AD3DE549-5090-4B0E-A745-84AC3D3616CC}" dt="2023-04-06T19:26:26.196" v="661"/>
        <pc:sldMkLst>
          <pc:docMk/>
          <pc:sldMk cId="3820733152" sldId="303"/>
        </pc:sldMkLst>
      </pc:sldChg>
      <pc:sldChg chg="modNotes">
        <pc:chgData name="Singleton, Kimberly L CPO USN NSSATC LS SD (USA)" userId="S::kimberly.l.singleton5.mil@us.navy.mil::c01979b6-00d2-49a5-993e-95d2d9bc4bb9" providerId="AD" clId="Web-{AD3DE549-5090-4B0E-A745-84AC3D3616CC}" dt="2023-04-06T19:21:37.051" v="383"/>
        <pc:sldMkLst>
          <pc:docMk/>
          <pc:sldMk cId="3367840725" sldId="305"/>
        </pc:sldMkLst>
      </pc:sldChg>
      <pc:sldChg chg="modSp modNotes">
        <pc:chgData name="Singleton, Kimberly L CPO USN NSSATC LS SD (USA)" userId="S::kimberly.l.singleton5.mil@us.navy.mil::c01979b6-00d2-49a5-993e-95d2d9bc4bb9" providerId="AD" clId="Web-{AD3DE549-5090-4B0E-A745-84AC3D3616CC}" dt="2023-04-06T19:23:36.959" v="478" actId="14100"/>
        <pc:sldMkLst>
          <pc:docMk/>
          <pc:sldMk cId="4240455" sldId="307"/>
        </pc:sldMkLst>
        <pc:spChg chg="mod">
          <ac:chgData name="Singleton, Kimberly L CPO USN NSSATC LS SD (USA)" userId="S::kimberly.l.singleton5.mil@us.navy.mil::c01979b6-00d2-49a5-993e-95d2d9bc4bb9" providerId="AD" clId="Web-{AD3DE549-5090-4B0E-A745-84AC3D3616CC}" dt="2023-04-06T19:23:15.068" v="468" actId="20577"/>
          <ac:spMkLst>
            <pc:docMk/>
            <pc:sldMk cId="4240455" sldId="307"/>
            <ac:spMk id="13" creationId="{52D15CBC-DCEA-B407-C81C-C862B07747BE}"/>
          </ac:spMkLst>
        </pc:spChg>
        <pc:spChg chg="mod">
          <ac:chgData name="Singleton, Kimberly L CPO USN NSSATC LS SD (USA)" userId="S::kimberly.l.singleton5.mil@us.navy.mil::c01979b6-00d2-49a5-993e-95d2d9bc4bb9" providerId="AD" clId="Web-{AD3DE549-5090-4B0E-A745-84AC3D3616CC}" dt="2023-04-06T19:23:15.990" v="474" actId="20577"/>
          <ac:spMkLst>
            <pc:docMk/>
            <pc:sldMk cId="4240455" sldId="307"/>
            <ac:spMk id="15" creationId="{28909F21-20EA-D5B7-1070-D1783A9136E5}"/>
          </ac:spMkLst>
        </pc:spChg>
        <pc:graphicFrameChg chg="mod">
          <ac:chgData name="Singleton, Kimberly L CPO USN NSSATC LS SD (USA)" userId="S::kimberly.l.singleton5.mil@us.navy.mil::c01979b6-00d2-49a5-993e-95d2d9bc4bb9" providerId="AD" clId="Web-{AD3DE549-5090-4B0E-A745-84AC3D3616CC}" dt="2023-04-06T19:23:36.959" v="478" actId="14100"/>
          <ac:graphicFrameMkLst>
            <pc:docMk/>
            <pc:sldMk cId="4240455" sldId="307"/>
            <ac:graphicFrameMk id="14" creationId="{95F17E9D-57D3-C3F2-97D8-207F80EA391A}"/>
          </ac:graphicFrameMkLst>
        </pc:graphicFrameChg>
      </pc:sldChg>
    </pc:docChg>
  </pc:docChgLst>
  <pc:docChgLst>
    <pc:chgData name="Chukwuma, Shaqanta C SCPO USN NETPDC (USA)" userId="S::shaqanta.c.chukwuma.mil@us.navy.mil::4a0e297b-a48b-4711-a81d-8df9312a65f5" providerId="AD" clId="Web-{19EDD8A8-F0E4-48C8-92B8-339CD4FFD778}"/>
    <pc:docChg chg="modSld sldOrd">
      <pc:chgData name="Chukwuma, Shaqanta C SCPO USN NETPDC (USA)" userId="S::shaqanta.c.chukwuma.mil@us.navy.mil::4a0e297b-a48b-4711-a81d-8df9312a65f5" providerId="AD" clId="Web-{19EDD8A8-F0E4-48C8-92B8-339CD4FFD778}" dt="2023-07-17T13:21:04.263" v="13"/>
      <pc:docMkLst>
        <pc:docMk/>
      </pc:docMkLst>
      <pc:sldChg chg="ord modNotes">
        <pc:chgData name="Chukwuma, Shaqanta C SCPO USN NETPDC (USA)" userId="S::shaqanta.c.chukwuma.mil@us.navy.mil::4a0e297b-a48b-4711-a81d-8df9312a65f5" providerId="AD" clId="Web-{19EDD8A8-F0E4-48C8-92B8-339CD4FFD778}" dt="2023-07-17T13:20:42.684" v="11"/>
        <pc:sldMkLst>
          <pc:docMk/>
          <pc:sldMk cId="2002501524" sldId="272"/>
        </pc:sldMkLst>
      </pc:sldChg>
      <pc:sldChg chg="ord">
        <pc:chgData name="Chukwuma, Shaqanta C SCPO USN NETPDC (USA)" userId="S::shaqanta.c.chukwuma.mil@us.navy.mil::4a0e297b-a48b-4711-a81d-8df9312a65f5" providerId="AD" clId="Web-{19EDD8A8-F0E4-48C8-92B8-339CD4FFD778}" dt="2023-07-17T13:21:04.263" v="13"/>
        <pc:sldMkLst>
          <pc:docMk/>
          <pc:sldMk cId="784387712" sldId="285"/>
        </pc:sldMkLst>
      </pc:sldChg>
      <pc:sldChg chg="modSp">
        <pc:chgData name="Chukwuma, Shaqanta C SCPO USN NETPDC (USA)" userId="S::shaqanta.c.chukwuma.mil@us.navy.mil::4a0e297b-a48b-4711-a81d-8df9312a65f5" providerId="AD" clId="Web-{19EDD8A8-F0E4-48C8-92B8-339CD4FFD778}" dt="2023-07-17T13:15:18.210" v="2" actId="20577"/>
        <pc:sldMkLst>
          <pc:docMk/>
          <pc:sldMk cId="3171037301" sldId="300"/>
        </pc:sldMkLst>
        <pc:spChg chg="mod">
          <ac:chgData name="Chukwuma, Shaqanta C SCPO USN NETPDC (USA)" userId="S::shaqanta.c.chukwuma.mil@us.navy.mil::4a0e297b-a48b-4711-a81d-8df9312a65f5" providerId="AD" clId="Web-{19EDD8A8-F0E4-48C8-92B8-339CD4FFD778}" dt="2023-07-17T13:15:18.210" v="2" actId="20577"/>
          <ac:spMkLst>
            <pc:docMk/>
            <pc:sldMk cId="3171037301" sldId="300"/>
            <ac:spMk id="3" creationId="{00000000-0000-0000-0000-000000000000}"/>
          </ac:spMkLst>
        </pc:spChg>
      </pc:sldChg>
      <pc:sldChg chg="modSp">
        <pc:chgData name="Chukwuma, Shaqanta C SCPO USN NETPDC (USA)" userId="S::shaqanta.c.chukwuma.mil@us.navy.mil::4a0e297b-a48b-4711-a81d-8df9312a65f5" providerId="AD" clId="Web-{19EDD8A8-F0E4-48C8-92B8-339CD4FFD778}" dt="2023-07-17T13:15:02.679" v="1" actId="20577"/>
        <pc:sldMkLst>
          <pc:docMk/>
          <pc:sldMk cId="4029629890" sldId="301"/>
        </pc:sldMkLst>
        <pc:spChg chg="mod">
          <ac:chgData name="Chukwuma, Shaqanta C SCPO USN NETPDC (USA)" userId="S::shaqanta.c.chukwuma.mil@us.navy.mil::4a0e297b-a48b-4711-a81d-8df9312a65f5" providerId="AD" clId="Web-{19EDD8A8-F0E4-48C8-92B8-339CD4FFD778}" dt="2023-07-17T13:15:02.679" v="1" actId="20577"/>
          <ac:spMkLst>
            <pc:docMk/>
            <pc:sldMk cId="4029629890" sldId="301"/>
            <ac:spMk id="3" creationId="{00000000-0000-0000-0000-000000000000}"/>
          </ac:spMkLst>
        </pc:spChg>
      </pc:sldChg>
      <pc:sldChg chg="modSp">
        <pc:chgData name="Chukwuma, Shaqanta C SCPO USN NETPDC (USA)" userId="S::shaqanta.c.chukwuma.mil@us.navy.mil::4a0e297b-a48b-4711-a81d-8df9312a65f5" providerId="AD" clId="Web-{19EDD8A8-F0E4-48C8-92B8-339CD4FFD778}" dt="2023-07-17T13:14:44.163" v="0" actId="20577"/>
        <pc:sldMkLst>
          <pc:docMk/>
          <pc:sldMk cId="3828242579" sldId="302"/>
        </pc:sldMkLst>
        <pc:spChg chg="mod">
          <ac:chgData name="Chukwuma, Shaqanta C SCPO USN NETPDC (USA)" userId="S::shaqanta.c.chukwuma.mil@us.navy.mil::4a0e297b-a48b-4711-a81d-8df9312a65f5" providerId="AD" clId="Web-{19EDD8A8-F0E4-48C8-92B8-339CD4FFD778}" dt="2023-07-17T13:14:44.163" v="0" actId="20577"/>
          <ac:spMkLst>
            <pc:docMk/>
            <pc:sldMk cId="3828242579" sldId="302"/>
            <ac:spMk id="3" creationId="{00000000-0000-0000-0000-000000000000}"/>
          </ac:spMkLst>
        </pc:spChg>
      </pc:sldChg>
      <pc:sldChg chg="modSp ord">
        <pc:chgData name="Chukwuma, Shaqanta C SCPO USN NETPDC (USA)" userId="S::shaqanta.c.chukwuma.mil@us.navy.mil::4a0e297b-a48b-4711-a81d-8df9312a65f5" providerId="AD" clId="Web-{19EDD8A8-F0E4-48C8-92B8-339CD4FFD778}" dt="2023-07-17T13:18:18.854" v="7"/>
        <pc:sldMkLst>
          <pc:docMk/>
          <pc:sldMk cId="2724520596" sldId="304"/>
        </pc:sldMkLst>
        <pc:spChg chg="mod">
          <ac:chgData name="Chukwuma, Shaqanta C SCPO USN NETPDC (USA)" userId="S::shaqanta.c.chukwuma.mil@us.navy.mil::4a0e297b-a48b-4711-a81d-8df9312a65f5" providerId="AD" clId="Web-{19EDD8A8-F0E4-48C8-92B8-339CD4FFD778}" dt="2023-07-17T13:17:18.712" v="6" actId="20577"/>
          <ac:spMkLst>
            <pc:docMk/>
            <pc:sldMk cId="2724520596" sldId="304"/>
            <ac:spMk id="2" creationId="{00000000-0000-0000-0000-000000000000}"/>
          </ac:spMkLst>
        </pc:spChg>
      </pc:sldChg>
      <pc:sldChg chg="modNotes">
        <pc:chgData name="Chukwuma, Shaqanta C SCPO USN NETPDC (USA)" userId="S::shaqanta.c.chukwuma.mil@us.navy.mil::4a0e297b-a48b-4711-a81d-8df9312a65f5" providerId="AD" clId="Web-{19EDD8A8-F0E4-48C8-92B8-339CD4FFD778}" dt="2023-07-17T13:19:03.511" v="9"/>
        <pc:sldMkLst>
          <pc:docMk/>
          <pc:sldMk cId="3215907327" sldId="316"/>
        </pc:sldMkLst>
      </pc:sldChg>
    </pc:docChg>
  </pc:docChgLst>
  <pc:docChgLst>
    <pc:chgData name="Osborne, James R MCPO USN DCNO N1 (USA)" userId="S::james.r.osborne.mil@us.navy.mil::db38b5b9-a24d-48a5-8eba-4cddad04ac17" providerId="AD" clId="Web-{4BBC37EA-CDA9-4B81-BB26-51516C184C7B}"/>
    <pc:docChg chg="mod delSld modSld">
      <pc:chgData name="Osborne, James R MCPO USN DCNO N1 (USA)" userId="S::james.r.osborne.mil@us.navy.mil::db38b5b9-a24d-48a5-8eba-4cddad04ac17" providerId="AD" clId="Web-{4BBC37EA-CDA9-4B81-BB26-51516C184C7B}" dt="2024-08-15T21:08:46.445" v="31"/>
      <pc:docMkLst>
        <pc:docMk/>
      </pc:docMkLst>
      <pc:sldChg chg="modSp">
        <pc:chgData name="Osborne, James R MCPO USN DCNO N1 (USA)" userId="S::james.r.osborne.mil@us.navy.mil::db38b5b9-a24d-48a5-8eba-4cddad04ac17" providerId="AD" clId="Web-{4BBC37EA-CDA9-4B81-BB26-51516C184C7B}" dt="2024-08-15T21:02:18.048" v="6" actId="20577"/>
        <pc:sldMkLst>
          <pc:docMk/>
          <pc:sldMk cId="1248904320" sldId="263"/>
        </pc:sldMkLst>
        <pc:spChg chg="mod">
          <ac:chgData name="Osborne, James R MCPO USN DCNO N1 (USA)" userId="S::james.r.osborne.mil@us.navy.mil::db38b5b9-a24d-48a5-8eba-4cddad04ac17" providerId="AD" clId="Web-{4BBC37EA-CDA9-4B81-BB26-51516C184C7B}" dt="2024-08-15T21:02:18.048" v="6" actId="20577"/>
          <ac:spMkLst>
            <pc:docMk/>
            <pc:sldMk cId="1248904320" sldId="263"/>
            <ac:spMk id="3" creationId="{00000000-0000-0000-0000-000000000000}"/>
          </ac:spMkLst>
        </pc:spChg>
      </pc:sldChg>
      <pc:sldChg chg="modSp">
        <pc:chgData name="Osborne, James R MCPO USN DCNO N1 (USA)" userId="S::james.r.osborne.mil@us.navy.mil::db38b5b9-a24d-48a5-8eba-4cddad04ac17" providerId="AD" clId="Web-{4BBC37EA-CDA9-4B81-BB26-51516C184C7B}" dt="2024-08-15T21:03:02.595" v="11" actId="20577"/>
        <pc:sldMkLst>
          <pc:docMk/>
          <pc:sldMk cId="2002501524" sldId="272"/>
        </pc:sldMkLst>
        <pc:spChg chg="mod">
          <ac:chgData name="Osborne, James R MCPO USN DCNO N1 (USA)" userId="S::james.r.osborne.mil@us.navy.mil::db38b5b9-a24d-48a5-8eba-4cddad04ac17" providerId="AD" clId="Web-{4BBC37EA-CDA9-4B81-BB26-51516C184C7B}" dt="2024-08-15T21:03:02.595" v="11" actId="20577"/>
          <ac:spMkLst>
            <pc:docMk/>
            <pc:sldMk cId="2002501524" sldId="272"/>
            <ac:spMk id="3" creationId="{00000000-0000-0000-0000-000000000000}"/>
          </ac:spMkLst>
        </pc:spChg>
      </pc:sldChg>
      <pc:sldChg chg="modSp">
        <pc:chgData name="Osborne, James R MCPO USN DCNO N1 (USA)" userId="S::james.r.osborne.mil@us.navy.mil::db38b5b9-a24d-48a5-8eba-4cddad04ac17" providerId="AD" clId="Web-{4BBC37EA-CDA9-4B81-BB26-51516C184C7B}" dt="2024-08-15T21:05:42.520" v="24" actId="20577"/>
        <pc:sldMkLst>
          <pc:docMk/>
          <pc:sldMk cId="2519133181" sldId="290"/>
        </pc:sldMkLst>
        <pc:spChg chg="mod">
          <ac:chgData name="Osborne, James R MCPO USN DCNO N1 (USA)" userId="S::james.r.osborne.mil@us.navy.mil::db38b5b9-a24d-48a5-8eba-4cddad04ac17" providerId="AD" clId="Web-{4BBC37EA-CDA9-4B81-BB26-51516C184C7B}" dt="2024-08-15T21:05:42.520" v="24" actId="20577"/>
          <ac:spMkLst>
            <pc:docMk/>
            <pc:sldMk cId="2519133181" sldId="290"/>
            <ac:spMk id="3" creationId="{00000000-0000-0000-0000-000000000000}"/>
          </ac:spMkLst>
        </pc:spChg>
      </pc:sldChg>
      <pc:sldChg chg="del">
        <pc:chgData name="Osborne, James R MCPO USN DCNO N1 (USA)" userId="S::james.r.osborne.mil@us.navy.mil::db38b5b9-a24d-48a5-8eba-4cddad04ac17" providerId="AD" clId="Web-{4BBC37EA-CDA9-4B81-BB26-51516C184C7B}" dt="2024-08-15T21:08:46.445" v="31"/>
        <pc:sldMkLst>
          <pc:docMk/>
          <pc:sldMk cId="1418173237" sldId="291"/>
        </pc:sldMkLst>
      </pc:sldChg>
      <pc:sldChg chg="modSp">
        <pc:chgData name="Osborne, James R MCPO USN DCNO N1 (USA)" userId="S::james.r.osborne.mil@us.navy.mil::db38b5b9-a24d-48a5-8eba-4cddad04ac17" providerId="AD" clId="Web-{4BBC37EA-CDA9-4B81-BB26-51516C184C7B}" dt="2024-08-15T21:06:12.348" v="28" actId="20577"/>
        <pc:sldMkLst>
          <pc:docMk/>
          <pc:sldMk cId="3215907327" sldId="316"/>
        </pc:sldMkLst>
        <pc:spChg chg="mod">
          <ac:chgData name="Osborne, James R MCPO USN DCNO N1 (USA)" userId="S::james.r.osborne.mil@us.navy.mil::db38b5b9-a24d-48a5-8eba-4cddad04ac17" providerId="AD" clId="Web-{4BBC37EA-CDA9-4B81-BB26-51516C184C7B}" dt="2024-08-15T21:06:12.348" v="28" actId="20577"/>
          <ac:spMkLst>
            <pc:docMk/>
            <pc:sldMk cId="3215907327" sldId="316"/>
            <ac:spMk id="3" creationId="{00000000-0000-0000-0000-000000000000}"/>
          </ac:spMkLst>
        </pc:spChg>
      </pc:sldChg>
      <pc:sldChg chg="modSp">
        <pc:chgData name="Osborne, James R MCPO USN DCNO N1 (USA)" userId="S::james.r.osborne.mil@us.navy.mil::db38b5b9-a24d-48a5-8eba-4cddad04ac17" providerId="AD" clId="Web-{4BBC37EA-CDA9-4B81-BB26-51516C184C7B}" dt="2024-08-15T21:04:50.535" v="19" actId="20577"/>
        <pc:sldMkLst>
          <pc:docMk/>
          <pc:sldMk cId="677701809" sldId="322"/>
        </pc:sldMkLst>
        <pc:spChg chg="mod">
          <ac:chgData name="Osborne, James R MCPO USN DCNO N1 (USA)" userId="S::james.r.osborne.mil@us.navy.mil::db38b5b9-a24d-48a5-8eba-4cddad04ac17" providerId="AD" clId="Web-{4BBC37EA-CDA9-4B81-BB26-51516C184C7B}" dt="2024-08-15T21:04:50.535" v="19" actId="20577"/>
          <ac:spMkLst>
            <pc:docMk/>
            <pc:sldMk cId="677701809" sldId="322"/>
            <ac:spMk id="3" creationId="{00000000-0000-0000-0000-000000000000}"/>
          </ac:spMkLst>
        </pc:spChg>
      </pc:sldChg>
      <pc:sldChg chg="modSp">
        <pc:chgData name="Osborne, James R MCPO USN DCNO N1 (USA)" userId="S::james.r.osborne.mil@us.navy.mil::db38b5b9-a24d-48a5-8eba-4cddad04ac17" providerId="AD" clId="Web-{4BBC37EA-CDA9-4B81-BB26-51516C184C7B}" dt="2024-08-15T21:08:24.335" v="30" actId="20577"/>
        <pc:sldMkLst>
          <pc:docMk/>
          <pc:sldMk cId="1419725166" sldId="338"/>
        </pc:sldMkLst>
        <pc:spChg chg="mod">
          <ac:chgData name="Osborne, James R MCPO USN DCNO N1 (USA)" userId="S::james.r.osborne.mil@us.navy.mil::db38b5b9-a24d-48a5-8eba-4cddad04ac17" providerId="AD" clId="Web-{4BBC37EA-CDA9-4B81-BB26-51516C184C7B}" dt="2024-08-15T21:08:24.335" v="30" actId="20577"/>
          <ac:spMkLst>
            <pc:docMk/>
            <pc:sldMk cId="1419725166" sldId="33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8/27/2024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b="1" dirty="0"/>
          </a:p>
          <a:p>
            <a:r>
              <a:rPr lang="en-US" dirty="0">
                <a:latin typeface="Tahoma"/>
                <a:ea typeface="Tahoma"/>
                <a:cs typeface="Tahoma"/>
              </a:rPr>
              <a:t>As a CDT member, you may be asked to assist the ESO for advancement related questions within you dept/division. This lesson will help you in counseling Sailors regarding advancement opportunities.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Calibri"/>
              <a:cs typeface="Calibri"/>
            </a:endParaRPr>
          </a:p>
          <a:p>
            <a:r>
              <a:rPr lang="en-US" dirty="0">
                <a:latin typeface="Tahoma"/>
                <a:ea typeface="Tahoma"/>
                <a:cs typeface="Tahoma"/>
              </a:rPr>
              <a:t>The FMS determines whether a Sailor advances or not. Always make sure you are using the most recent advancement NAVADMIN when counseling Sailors.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279318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pPr marL="171450" indent="-171450">
              <a:buFont typeface="Wingdings" panose="05000000000000000000" pitchFamily="2" charset="2"/>
              <a:buChar char="§"/>
            </a:pPr>
            <a:r>
              <a:rPr lang="en-US" dirty="0">
                <a:latin typeface="Tahoma"/>
                <a:ea typeface="Tahoma"/>
                <a:cs typeface="Tahoma"/>
              </a:rPr>
              <a:t>This slide shows the max possible points</a:t>
            </a:r>
            <a:r>
              <a:rPr lang="en-US" baseline="0" dirty="0">
                <a:latin typeface="Tahoma"/>
                <a:ea typeface="Tahoma"/>
                <a:cs typeface="Tahoma"/>
              </a:rPr>
              <a:t> </a:t>
            </a:r>
            <a:r>
              <a:rPr lang="en-US" dirty="0">
                <a:latin typeface="Tahoma"/>
                <a:ea typeface="Tahoma"/>
                <a:cs typeface="Tahoma"/>
              </a:rPr>
              <a:t>E5 candidates receive for each category.</a:t>
            </a:r>
            <a:endParaRPr lang="en-US" dirty="0">
              <a:solidFill>
                <a:srgbClr val="000000"/>
              </a:solidFill>
              <a:latin typeface="Tahoma"/>
              <a:ea typeface="Tahoma"/>
              <a:cs typeface="Tahoma"/>
            </a:endParaRPr>
          </a:p>
          <a:p>
            <a:pPr marL="171450" indent="-171450">
              <a:buFont typeface="Wingdings" panose="05000000000000000000" pitchFamily="2" charset="2"/>
              <a:buChar char="§"/>
            </a:pPr>
            <a:endParaRPr lang="en-US">
              <a:solidFill>
                <a:srgbClr val="A5A5A5"/>
              </a:solidFill>
              <a:latin typeface="Tahoma"/>
              <a:cs typeface="Tahoma"/>
            </a:endParaRPr>
          </a:p>
          <a:p>
            <a:endParaRPr lang="en-US" b="1">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40121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a:latin typeface="Tahoma"/>
              <a:ea typeface="Tahoma"/>
              <a:cs typeface="Tahoma"/>
            </a:endParaRPr>
          </a:p>
          <a:p>
            <a:r>
              <a:rPr lang="en-US" dirty="0">
                <a:latin typeface="Tahoma"/>
                <a:ea typeface="Tahoma"/>
                <a:cs typeface="Tahoma"/>
              </a:rPr>
              <a:t>This slide shows the max possible points E6 candidates receive for each category.</a:t>
            </a:r>
            <a:endParaRPr lang="en-US" dirty="0"/>
          </a:p>
        </p:txBody>
      </p:sp>
      <p:sp>
        <p:nvSpPr>
          <p:cNvPr id="4" name="Slide Number Placeholder 3"/>
          <p:cNvSpPr>
            <a:spLocks noGrp="1"/>
          </p:cNvSpPr>
          <p:nvPr>
            <p:ph type="sldNum" sz="quarter" idx="5"/>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402091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Max possible points E7 candidates can receive for each category.</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171340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pPr marL="171450" indent="-171450">
              <a:buFont typeface="Calibri"/>
              <a:buChar char="-"/>
            </a:pPr>
            <a:r>
              <a:rPr lang="en-US" dirty="0">
                <a:latin typeface="Tahoma"/>
                <a:ea typeface="Tahoma"/>
                <a:cs typeface="Tahoma"/>
              </a:rPr>
              <a:t>PMA is calculated using your evaluations. Ensure to review the current NAVADMIN to obtain which evaluations are to be used to compute PMA by paygrade.</a:t>
            </a:r>
          </a:p>
          <a:p>
            <a:pPr marL="171450" indent="-171450">
              <a:buFont typeface="Calibri"/>
              <a:buChar char="-"/>
            </a:pPr>
            <a:r>
              <a:rPr lang="en-US" dirty="0">
                <a:latin typeface="Tahoma"/>
                <a:ea typeface="Tahoma"/>
                <a:cs typeface="Tahoma"/>
              </a:rPr>
              <a:t>RSCA PMA will be explained</a:t>
            </a:r>
            <a:r>
              <a:rPr lang="en-US" baseline="0" dirty="0">
                <a:latin typeface="Tahoma"/>
                <a:ea typeface="Tahoma"/>
                <a:cs typeface="Tahoma"/>
              </a:rPr>
              <a:t> in future slides.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73693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a:latin typeface="Tahoma"/>
              <a:ea typeface="Tahoma"/>
              <a:cs typeface="Tahoma"/>
            </a:endParaRPr>
          </a:p>
          <a:p>
            <a:pPr marL="171450" indent="-171450">
              <a:buFont typeface="Calibri"/>
              <a:buChar char="-"/>
            </a:pPr>
            <a:r>
              <a:rPr lang="en-US" dirty="0">
                <a:latin typeface="Tahoma"/>
                <a:ea typeface="Tahoma"/>
                <a:cs typeface="Tahoma"/>
              </a:rPr>
              <a:t>FMS chart can be found in BUPERSINST 1430.16 page 18.</a:t>
            </a:r>
          </a:p>
          <a:p>
            <a:pPr marL="171450" indent="-171450">
              <a:buFont typeface="Calibri"/>
              <a:buChar char="-"/>
            </a:pPr>
            <a:r>
              <a:rPr lang="en-US" dirty="0">
                <a:latin typeface="Tahoma"/>
                <a:ea typeface="Tahoma"/>
                <a:cs typeface="Tahoma"/>
              </a:rPr>
              <a:t>Take note the differences in points that a Sailor can get between the performance</a:t>
            </a:r>
            <a:r>
              <a:rPr lang="en-US" baseline="0" dirty="0">
                <a:latin typeface="Tahoma"/>
                <a:ea typeface="Tahoma"/>
                <a:cs typeface="Tahoma"/>
              </a:rPr>
              <a:t> blocks.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280647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cs typeface="Calibri"/>
            </a:endParaRPr>
          </a:p>
          <a:p>
            <a:r>
              <a:rPr lang="en-US" dirty="0">
                <a:latin typeface="Tahoma"/>
                <a:ea typeface="Tahoma"/>
                <a:cs typeface="Tahoma"/>
              </a:rPr>
              <a:t>Show NAVADMIN 312/18 or additional recent updates as applicable.</a:t>
            </a:r>
            <a:endParaRPr lang="en-US" dirty="0">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324988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p>
          <a:p>
            <a:r>
              <a:rPr lang="en-US" dirty="0">
                <a:latin typeface="Tahoma"/>
                <a:ea typeface="Tahoma"/>
                <a:cs typeface="Tahoma"/>
              </a:rPr>
              <a:t>Show counselors how to</a:t>
            </a:r>
            <a:r>
              <a:rPr lang="en-US" baseline="0" dirty="0">
                <a:latin typeface="Tahoma"/>
                <a:ea typeface="Tahoma"/>
                <a:cs typeface="Tahoma"/>
              </a:rPr>
              <a:t> calculate</a:t>
            </a:r>
            <a:r>
              <a:rPr lang="en-US" dirty="0">
                <a:latin typeface="Tahoma"/>
                <a:ea typeface="Tahoma"/>
                <a:cs typeface="Tahoma"/>
              </a:rPr>
              <a:t> RSCA.  Example problems are</a:t>
            </a:r>
            <a:r>
              <a:rPr lang="en-US" baseline="0" dirty="0">
                <a:latin typeface="Tahoma"/>
                <a:ea typeface="Tahoma"/>
                <a:cs typeface="Tahoma"/>
              </a:rPr>
              <a:t> in </a:t>
            </a:r>
            <a:r>
              <a:rPr lang="en-US" dirty="0">
                <a:latin typeface="Tahoma"/>
                <a:ea typeface="Tahoma"/>
                <a:cs typeface="Tahoma"/>
              </a:rPr>
              <a:t>NAVADMIN 312/18.</a:t>
            </a:r>
          </a:p>
          <a:p>
            <a:endParaRPr lang="en-US"/>
          </a:p>
          <a:p>
            <a:r>
              <a:rPr lang="en-US" dirty="0">
                <a:latin typeface="Tahoma"/>
                <a:ea typeface="Tahoma"/>
                <a:cs typeface="Tahoma"/>
              </a:rPr>
              <a:t>Example from NAVADMIN:</a:t>
            </a:r>
          </a:p>
          <a:p>
            <a:r>
              <a:rPr lang="en-US" dirty="0">
                <a:latin typeface="Tahoma"/>
                <a:ea typeface="Tahoma"/>
                <a:cs typeface="Tahoma"/>
              </a:rPr>
              <a:t>Each of the RSCA evaluation values will be added together and divided by the number of evaluations to get the RSCA PMA (rounded to two decimal places). </a:t>
            </a:r>
          </a:p>
          <a:p>
            <a:r>
              <a:rPr lang="en-US" dirty="0">
                <a:latin typeface="Tahoma"/>
                <a:ea typeface="Tahoma"/>
                <a:cs typeface="Tahoma"/>
              </a:rPr>
              <a:t>EXAMPLE: EVAL 1: EP; ITA = 4.71; RSCA = 3.77; POINTS ABOVE RSCA = 0.94 </a:t>
            </a:r>
          </a:p>
          <a:p>
            <a:r>
              <a:rPr lang="en-US" dirty="0">
                <a:latin typeface="Tahoma"/>
                <a:ea typeface="Tahoma"/>
                <a:cs typeface="Tahoma"/>
              </a:rPr>
              <a:t>EVAL 2: MP; ITA = 4.29; RSCA = 3.86; POINTS ABOVE RSCA = 0.43 </a:t>
            </a:r>
          </a:p>
          <a:p>
            <a:r>
              <a:rPr lang="en-US" dirty="0">
                <a:latin typeface="Tahoma"/>
                <a:ea typeface="Tahoma"/>
                <a:cs typeface="Tahoma"/>
              </a:rPr>
              <a:t>EVAL 3: P; ITA = 3.14; RSCA = 3.58; POINTS ABOVE RSCA = 0.00 </a:t>
            </a:r>
          </a:p>
          <a:p>
            <a:r>
              <a:rPr lang="en-US" dirty="0">
                <a:latin typeface="Tahoma"/>
                <a:ea typeface="Tahoma"/>
                <a:cs typeface="Tahoma"/>
              </a:rPr>
              <a:t>RSCA EVAL1 = 4.00 + 1.20 = 5.20 </a:t>
            </a:r>
          </a:p>
          <a:p>
            <a:r>
              <a:rPr lang="en-US" dirty="0">
                <a:latin typeface="Tahoma"/>
                <a:ea typeface="Tahoma"/>
                <a:cs typeface="Tahoma"/>
              </a:rPr>
              <a:t>RSCA EVAL2 = 3.80 + 0.60 = 4.40 </a:t>
            </a:r>
          </a:p>
          <a:p>
            <a:r>
              <a:rPr lang="en-US" dirty="0">
                <a:latin typeface="Tahoma"/>
                <a:ea typeface="Tahoma"/>
                <a:cs typeface="Tahoma"/>
              </a:rPr>
              <a:t>RSCA EVAL3 = 3.60 + 0.00 = 3.60 </a:t>
            </a:r>
          </a:p>
          <a:p>
            <a:r>
              <a:rPr lang="en-US" dirty="0">
                <a:latin typeface="Tahoma"/>
                <a:ea typeface="Tahoma"/>
                <a:cs typeface="Tahoma"/>
              </a:rPr>
              <a:t>RSCA PMA = (5.20 + 4.40 + 3.60)/3 = 4.40 </a:t>
            </a:r>
          </a:p>
          <a:p>
            <a:r>
              <a:rPr lang="en-US" dirty="0">
                <a:latin typeface="Tahoma"/>
                <a:ea typeface="Tahoma"/>
                <a:cs typeface="Tahoma"/>
              </a:rPr>
              <a:t>Note: The RSCA value for each evaluation will be a requirement for computing RSCA PMA. If the RSCA value is missing for any of the evaluations in the PMA of the advancement cycle computation period, then RSCA PMA will be equal to 0.00 and will be considered a discrepancy until resolved by the command.</a:t>
            </a:r>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91974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PNA points are only creditable for E5 through E6 candidates who achieve high NWAE standard scores or have high PMAs during the advancement cycle in which the candidate competed for advancement but were not advanced due to quota limitations.</a:t>
            </a:r>
          </a:p>
          <a:p>
            <a:endParaRPr lang="en-US">
              <a:latin typeface="Tahoma"/>
              <a:ea typeface="Tahoma"/>
              <a:cs typeface="Tahoma"/>
            </a:endParaRPr>
          </a:p>
          <a:p>
            <a:r>
              <a:rPr lang="en-US" dirty="0">
                <a:latin typeface="Tahoma"/>
                <a:ea typeface="Tahoma"/>
                <a:cs typeface="Tahoma"/>
              </a:rPr>
              <a:t>Note that</a:t>
            </a:r>
            <a:r>
              <a:rPr lang="en-US" baseline="0" dirty="0">
                <a:latin typeface="Tahoma"/>
                <a:ea typeface="Tahoma"/>
                <a:cs typeface="Tahoma"/>
              </a:rPr>
              <a:t> for those who have been in the Navy for some time were used to PNA points going back to the last 5 exams and that has since been updated.</a:t>
            </a:r>
            <a:endParaRPr lang="en-US" dirty="0"/>
          </a:p>
          <a:p>
            <a:endParaRPr lang="en-US"/>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1969759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Eligible Sailors are still required to complete PMK-EE and be promotion recommended. Examinations for E-5, E-6, and E-7 candidates will always be on Thursdays (unless changed by published NAVADMINs).</a:t>
            </a:r>
          </a:p>
          <a:p>
            <a:pPr marL="171450" indent="-1714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SELRES</a:t>
            </a:r>
            <a:r>
              <a:rPr lang="en-US" baseline="0" dirty="0">
                <a:latin typeface="Tahoma" panose="020B0604030504040204" pitchFamily="34" charset="0"/>
                <a:ea typeface="Tahoma" panose="020B0604030504040204" pitchFamily="34" charset="0"/>
                <a:cs typeface="Tahoma" panose="020B0604030504040204" pitchFamily="34" charset="0"/>
              </a:rPr>
              <a:t> E-3 to E-4 fall under the PRISE-R advancement process. Advancement exams are not required. </a:t>
            </a:r>
          </a:p>
          <a:p>
            <a:pPr marL="171450" indent="-171450">
              <a:buFont typeface="Wingdings" panose="05000000000000000000" pitchFamily="2" charset="2"/>
              <a:buChar char="§"/>
            </a:pPr>
            <a:r>
              <a:rPr lang="en-US" baseline="0" dirty="0">
                <a:latin typeface="Tahoma" panose="020B0604030504040204" pitchFamily="34" charset="0"/>
                <a:ea typeface="Tahoma" panose="020B0604030504040204" pitchFamily="34" charset="0"/>
                <a:cs typeface="Tahoma" panose="020B0604030504040204" pitchFamily="34" charset="0"/>
              </a:rPr>
              <a:t>The Enlisted Advancement Worksheet (EAW) is the authoritative source of all data used to determine advancements.</a:t>
            </a:r>
          </a:p>
          <a:p>
            <a:pPr marL="171450" indent="-171450">
              <a:buFont typeface="Wingdings" panose="05000000000000000000" pitchFamily="2" charset="2"/>
              <a:buChar char="§"/>
            </a:pPr>
            <a:r>
              <a:rPr lang="en-US" baseline="0" dirty="0">
                <a:latin typeface="Tahoma" panose="020B0604030504040204" pitchFamily="34" charset="0"/>
                <a:ea typeface="Tahoma" panose="020B0604030504040204" pitchFamily="34" charset="0"/>
                <a:cs typeface="Tahoma" panose="020B0604030504040204" pitchFamily="34" charset="0"/>
              </a:rPr>
              <a:t>Professional Military Knowledge - Eligibility Exam (PMK-EE) completion deadline normally is 31 December prior to taking advancement exams. For more details please see most recent NAVADMIN.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307108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a:t>
            </a:r>
            <a:r>
              <a:rPr lang="en-US" b="1" dirty="0">
                <a:latin typeface="Tahoma"/>
                <a:ea typeface="Tahoma"/>
                <a:cs typeface="Tahoma"/>
              </a:rPr>
              <a:t>GUIDE:</a:t>
            </a:r>
            <a:endParaRPr lang="en-US" dirty="0">
              <a:latin typeface="Calibri"/>
              <a:cs typeface="Calibri"/>
            </a:endParaRPr>
          </a:p>
          <a:p>
            <a:r>
              <a:rPr lang="en-US" dirty="0">
                <a:latin typeface="Tahoma"/>
                <a:ea typeface="Tahoma"/>
                <a:cs typeface="Tahoma"/>
              </a:rPr>
              <a:t>Review objectives.</a:t>
            </a:r>
          </a:p>
          <a:p>
            <a:endParaRPr lang="en-US">
              <a:latin typeface="Calibri"/>
              <a:ea typeface="Tahoma"/>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73333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Slides 20-29</a:t>
            </a:r>
            <a:r>
              <a:rPr lang="en-US" baseline="0" dirty="0">
                <a:latin typeface="Tahoma"/>
                <a:ea typeface="Tahoma"/>
                <a:cs typeface="Tahoma"/>
              </a:rPr>
              <a:t> provides the steps to completing the EAW worksheet.</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357547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GUIDE:</a:t>
            </a:r>
            <a:endParaRPr lang="en-US" b="1" dirty="0">
              <a:latin typeface="Tahoma"/>
              <a:ea typeface="Tahoma"/>
              <a:cs typeface="Tahoma"/>
            </a:endParaRPr>
          </a:p>
          <a:p>
            <a:pPr marL="171450" indent="-171450">
              <a:buFont typeface="Wingdings" panose="05000000000000000000" pitchFamily="2" charset="2"/>
              <a:buChar char="§"/>
            </a:pPr>
            <a:r>
              <a:rPr lang="en-US" dirty="0">
                <a:latin typeface="Tahoma"/>
                <a:ea typeface="Tahoma"/>
                <a:cs typeface="Tahoma"/>
              </a:rPr>
              <a:t>The</a:t>
            </a:r>
            <a:r>
              <a:rPr lang="en-US" baseline="0" dirty="0">
                <a:latin typeface="Tahoma"/>
                <a:ea typeface="Tahoma"/>
                <a:cs typeface="Tahoma"/>
              </a:rPr>
              <a:t> </a:t>
            </a:r>
            <a:r>
              <a:rPr lang="en-US" dirty="0">
                <a:latin typeface="Tahoma"/>
                <a:ea typeface="Tahoma"/>
                <a:cs typeface="Tahoma"/>
              </a:rPr>
              <a:t>Enlisted Advancement Worksheet</a:t>
            </a:r>
            <a:r>
              <a:rPr lang="en-US" baseline="0" dirty="0">
                <a:latin typeface="Tahoma"/>
                <a:ea typeface="Tahoma"/>
                <a:cs typeface="Tahoma"/>
              </a:rPr>
              <a:t> is located on NSIPs.</a:t>
            </a:r>
          </a:p>
          <a:p>
            <a:pPr marL="171450" indent="-171450">
              <a:buFont typeface="Wingdings" panose="05000000000000000000" pitchFamily="2" charset="2"/>
              <a:buChar char="§"/>
            </a:pPr>
            <a:r>
              <a:rPr lang="en-US" baseline="0" dirty="0">
                <a:latin typeface="Tahoma"/>
                <a:ea typeface="Tahoma"/>
                <a:cs typeface="Tahoma"/>
              </a:rPr>
              <a:t>Once logged in: </a:t>
            </a:r>
          </a:p>
          <a:p>
            <a:pPr marL="628650" lvl="1" indent="-171450">
              <a:buFont typeface="Wingdings" panose="05000000000000000000" pitchFamily="2" charset="2"/>
              <a:buChar char="§"/>
            </a:pPr>
            <a:r>
              <a:rPr lang="en-US" baseline="0" dirty="0">
                <a:latin typeface="Tahoma"/>
                <a:ea typeface="Tahoma"/>
                <a:cs typeface="Tahoma"/>
              </a:rPr>
              <a:t>Click on Employee Self Service </a:t>
            </a:r>
            <a:r>
              <a:rPr lang="en-US" baseline="0" dirty="0">
                <a:latin typeface="Tahoma"/>
                <a:ea typeface="Tahoma"/>
                <a:cs typeface="Tahoma"/>
                <a:sym typeface="Wingdings" panose="05000000000000000000" pitchFamily="2" charset="2"/>
              </a:rPr>
              <a:t></a:t>
            </a:r>
            <a:r>
              <a:rPr lang="en-US" baseline="0" dirty="0">
                <a:latin typeface="Tahoma"/>
                <a:ea typeface="Tahoma"/>
                <a:cs typeface="Tahoma"/>
              </a:rPr>
              <a:t> Tasks </a:t>
            </a:r>
            <a:r>
              <a:rPr lang="en-US" baseline="0" dirty="0">
                <a:latin typeface="Tahoma"/>
                <a:ea typeface="Tahoma"/>
                <a:cs typeface="Tahoma"/>
                <a:sym typeface="Wingdings" panose="05000000000000000000" pitchFamily="2" charset="2"/>
              </a:rPr>
              <a:t> </a:t>
            </a:r>
            <a:r>
              <a:rPr lang="en-US" baseline="0" dirty="0">
                <a:latin typeface="Tahoma"/>
                <a:ea typeface="Tahoma"/>
                <a:cs typeface="Tahoma"/>
              </a:rPr>
              <a:t> under EAW, click on EAW home. </a:t>
            </a:r>
            <a:endParaRPr lang="en-US" dirty="0">
              <a:latin typeface="Tahoma"/>
              <a:ea typeface="Tahoma"/>
              <a:cs typeface="Tahoma"/>
            </a:endParaRPr>
          </a:p>
        </p:txBody>
      </p:sp>
      <p:sp>
        <p:nvSpPr>
          <p:cNvPr id="4" name="Slide Number Placeholder 3"/>
          <p:cNvSpPr>
            <a:spLocks noGrp="1"/>
          </p:cNvSpPr>
          <p:nvPr>
            <p:ph type="sldNum" sz="quarter" idx="10"/>
          </p:nvPr>
        </p:nvSpPr>
        <p:spPr/>
        <p:txBody>
          <a:bodyPr/>
          <a:lstStyle/>
          <a:p>
            <a:fld id="{56233196-2004-4256-9841-A58910183265}" type="slidenum">
              <a:rPr lang="en-US" smtClean="0"/>
              <a:t>21</a:t>
            </a:fld>
            <a:endParaRPr lang="en-US"/>
          </a:p>
        </p:txBody>
      </p:sp>
    </p:spTree>
    <p:extLst>
      <p:ext uri="{BB962C8B-B14F-4D97-AF65-F5344CB8AC3E}">
        <p14:creationId xmlns:p14="http://schemas.microsoft.com/office/powerpoint/2010/main" val="3296238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a:t>
            </a:r>
            <a:r>
              <a:rPr lang="en-US" b="1" baseline="0"/>
              <a:t> GUIDE:</a:t>
            </a:r>
          </a:p>
          <a:p>
            <a:r>
              <a:rPr lang="en-US" baseline="0">
                <a:latin typeface="Tahoma"/>
                <a:ea typeface="Tahoma"/>
                <a:cs typeface="Tahoma"/>
              </a:rPr>
              <a:t>None</a:t>
            </a:r>
            <a:r>
              <a:rPr lang="en-US">
                <a:latin typeface="Tahoma"/>
                <a:ea typeface="Tahoma"/>
                <a:cs typeface="Tahoma"/>
              </a:rPr>
              <a:t>.</a:t>
            </a:r>
            <a:endParaRPr lang="en-US"/>
          </a:p>
        </p:txBody>
      </p:sp>
      <p:sp>
        <p:nvSpPr>
          <p:cNvPr id="4" name="Slide Number Placeholder 3"/>
          <p:cNvSpPr>
            <a:spLocks noGrp="1"/>
          </p:cNvSpPr>
          <p:nvPr>
            <p:ph type="sldNum" sz="quarter" idx="10"/>
          </p:nvPr>
        </p:nvSpPr>
        <p:spPr/>
        <p:txBody>
          <a:bodyPr/>
          <a:lstStyle/>
          <a:p>
            <a:fld id="{56233196-2004-4256-9841-A58910183265}" type="slidenum">
              <a:rPr lang="en-US" smtClean="0"/>
              <a:t>22</a:t>
            </a:fld>
            <a:endParaRPr lang="en-US"/>
          </a:p>
        </p:txBody>
      </p:sp>
    </p:spTree>
    <p:extLst>
      <p:ext uri="{BB962C8B-B14F-4D97-AF65-F5344CB8AC3E}">
        <p14:creationId xmlns:p14="http://schemas.microsoft.com/office/powerpoint/2010/main" val="345308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a:t>FACILITATOR GUIDE:</a:t>
            </a:r>
          </a:p>
          <a:p>
            <a:pPr marL="171450" indent="-171450">
              <a:buFont typeface="Wingdings" panose="05000000000000000000" pitchFamily="2" charset="2"/>
              <a:buChar char="§"/>
            </a:pPr>
            <a:r>
              <a:rPr lang="en-US"/>
              <a:t>Once the Sailor has clicked “View Worksheet” – a pop up window will appear (they may need to enable their pop</a:t>
            </a:r>
            <a:r>
              <a:rPr lang="en-US" baseline="0"/>
              <a:t>-ups!)</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a:t>This is their actual worksheet.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a:t>Sailors should verify ALL of the data/information to ensure everything is accurate.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a:t>Why is it important to verify Time in Rate? </a:t>
            </a:r>
          </a:p>
          <a:p>
            <a:pPr marL="628650" lvl="1" indent="-171450">
              <a:buFont typeface="Wingdings" panose="05000000000000000000" pitchFamily="2" charset="2"/>
              <a:buChar char="§"/>
            </a:pPr>
            <a:r>
              <a:rPr lang="en-US" baseline="0"/>
              <a:t>1. To verify the Sailor is actually eligible for the exam and </a:t>
            </a:r>
          </a:p>
          <a:p>
            <a:pPr marL="628650" lvl="1" indent="-171450">
              <a:buFont typeface="Wingdings" panose="05000000000000000000" pitchFamily="2" charset="2"/>
              <a:buChar char="§"/>
            </a:pPr>
            <a:r>
              <a:rPr lang="en-US" baseline="0"/>
              <a:t>2. because it involves points on the overall score. If TIR is only showing 0300 vice 0500 – this is a big difference. </a:t>
            </a:r>
          </a:p>
          <a:p>
            <a:pPr marL="171450" indent="-171450">
              <a:buFontTx/>
              <a:buChar char="-"/>
            </a:pPr>
            <a:endParaRPr lang="en-US" baseline="0"/>
          </a:p>
          <a:p>
            <a:pPr marL="0" indent="0">
              <a:buFontTx/>
              <a:buNone/>
            </a:pPr>
            <a:endParaRPr lang="en-US" baseline="0"/>
          </a:p>
        </p:txBody>
      </p:sp>
      <p:sp>
        <p:nvSpPr>
          <p:cNvPr id="4" name="Slide Number Placeholder 3"/>
          <p:cNvSpPr>
            <a:spLocks noGrp="1"/>
          </p:cNvSpPr>
          <p:nvPr>
            <p:ph type="sldNum" sz="quarter" idx="10"/>
          </p:nvPr>
        </p:nvSpPr>
        <p:spPr/>
        <p:txBody>
          <a:bodyPr/>
          <a:lstStyle/>
          <a:p>
            <a:fld id="{56233196-2004-4256-9841-A58910183265}" type="slidenum">
              <a:rPr lang="en-US" smtClean="0"/>
              <a:t>23</a:t>
            </a:fld>
            <a:endParaRPr lang="en-US"/>
          </a:p>
        </p:txBody>
      </p:sp>
    </p:spTree>
    <p:extLst>
      <p:ext uri="{BB962C8B-B14F-4D97-AF65-F5344CB8AC3E}">
        <p14:creationId xmlns:p14="http://schemas.microsoft.com/office/powerpoint/2010/main" val="3219751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dirty="0">
                <a:latin typeface="Tahoma"/>
                <a:ea typeface="Tahoma"/>
                <a:cs typeface="Tahoma"/>
              </a:rPr>
              <a:t>Awards:</a:t>
            </a:r>
          </a:p>
          <a:p>
            <a:pPr marL="171450" indent="-171450">
              <a:buFont typeface="Wingdings" panose="05000000000000000000" pitchFamily="2" charset="2"/>
              <a:buChar char="§"/>
            </a:pPr>
            <a:r>
              <a:rPr lang="en-US" dirty="0">
                <a:latin typeface="Tahoma"/>
                <a:ea typeface="Tahoma"/>
                <a:cs typeface="Tahoma"/>
              </a:rPr>
              <a:t>This is where we see the most issues once results have been</a:t>
            </a:r>
            <a:r>
              <a:rPr lang="en-US" baseline="0" dirty="0">
                <a:latin typeface="Tahoma"/>
                <a:ea typeface="Tahoma"/>
                <a:cs typeface="Tahoma"/>
              </a:rPr>
              <a:t> released and a Sailor missed the exam by less than 2 points.</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dirty="0">
                <a:latin typeface="Tahoma"/>
                <a:ea typeface="Tahoma"/>
                <a:cs typeface="Tahoma"/>
              </a:rPr>
              <a:t>Check</a:t>
            </a:r>
            <a:r>
              <a:rPr lang="en-US" baseline="0" dirty="0">
                <a:latin typeface="Tahoma"/>
                <a:ea typeface="Tahoma"/>
                <a:cs typeface="Tahoma"/>
              </a:rPr>
              <a:t> NDAWS, the PSR, NSIPS Awards History, etc. to verify all awards (if applicable) are listed here.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latin typeface="Tahoma"/>
                <a:ea typeface="Tahoma"/>
                <a:cs typeface="Tahoma"/>
              </a:rPr>
              <a:t>Notice it says Maximum Allowable Award Points – The Sailor could have 14 points, but the maximum allowable is only 12 points. That is all they will receive, not the entire 14 points. </a:t>
            </a:r>
          </a:p>
          <a:p>
            <a:pPr marL="171450" indent="-171450">
              <a:buFont typeface="Wingdings" panose="05000000000000000000" pitchFamily="2" charset="2"/>
              <a:buChar char="§"/>
            </a:pPr>
            <a:endParaRPr lang="en-US" baseline="0"/>
          </a:p>
          <a:p>
            <a:pPr marL="171450" indent="-171450">
              <a:buFont typeface="Wingdings" panose="05000000000000000000" pitchFamily="2" charset="2"/>
              <a:buChar char="§"/>
            </a:pPr>
            <a:r>
              <a:rPr lang="en-US" baseline="0" dirty="0">
                <a:latin typeface="Tahoma"/>
                <a:ea typeface="Tahoma"/>
                <a:cs typeface="Tahoma"/>
              </a:rPr>
              <a:t>As per BUPERSINST1430.16G paragraph 307 – Enter points only for awards APPROVED or EARNED prior to the day of the regularly scheduled NWAE. Awards with only a month/year date are presumed to have an ending date on the last day of the respective month. </a:t>
            </a:r>
            <a:endParaRPr lang="en-US" dirty="0">
              <a:latin typeface="Tahoma"/>
              <a:ea typeface="Tahoma"/>
              <a:cs typeface="Tahoma"/>
            </a:endParaRPr>
          </a:p>
        </p:txBody>
      </p:sp>
      <p:sp>
        <p:nvSpPr>
          <p:cNvPr id="4" name="Slide Number Placeholder 3"/>
          <p:cNvSpPr>
            <a:spLocks noGrp="1"/>
          </p:cNvSpPr>
          <p:nvPr>
            <p:ph type="sldNum" sz="quarter" idx="10"/>
          </p:nvPr>
        </p:nvSpPr>
        <p:spPr/>
        <p:txBody>
          <a:bodyPr/>
          <a:lstStyle/>
          <a:p>
            <a:fld id="{56233196-2004-4256-9841-A58910183265}" type="slidenum">
              <a:rPr lang="en-US" smtClean="0"/>
              <a:t>24</a:t>
            </a:fld>
            <a:endParaRPr lang="en-US"/>
          </a:p>
        </p:txBody>
      </p:sp>
    </p:spTree>
    <p:extLst>
      <p:ext uri="{BB962C8B-B14F-4D97-AF65-F5344CB8AC3E}">
        <p14:creationId xmlns:p14="http://schemas.microsoft.com/office/powerpoint/2010/main" val="3543726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a:latin typeface="Tahoma"/>
                <a:ea typeface="Tahoma"/>
                <a:cs typeface="Tahoma"/>
              </a:rPr>
              <a:t>FACILITATOR GUIDE:</a:t>
            </a:r>
          </a:p>
          <a:p>
            <a:endParaRPr lang="en-US" b="1">
              <a:latin typeface="Tahoma"/>
              <a:ea typeface="Tahoma"/>
              <a:cs typeface="Tahoma"/>
            </a:endParaRPr>
          </a:p>
          <a:p>
            <a:pPr marL="0" indent="0">
              <a:buFontTx/>
              <a:buNone/>
            </a:pPr>
            <a:r>
              <a:rPr lang="en-US" baseline="0">
                <a:latin typeface="Tahoma"/>
                <a:ea typeface="Tahoma"/>
                <a:cs typeface="Tahoma"/>
              </a:rPr>
              <a:t>Current rank – only the evals in your current rank can be utilized on the EAW. Example if the Sailor is taking the E5 exam, only the E4 evals can be utilized. </a:t>
            </a:r>
          </a:p>
          <a:p>
            <a:pPr marL="171450" indent="-171450">
              <a:buFontTx/>
              <a:buChar char="-"/>
            </a:pPr>
            <a:endParaRPr lang="en-US" baseline="0"/>
          </a:p>
        </p:txBody>
      </p:sp>
      <p:sp>
        <p:nvSpPr>
          <p:cNvPr id="4" name="Slide Number Placeholder 3"/>
          <p:cNvSpPr>
            <a:spLocks noGrp="1"/>
          </p:cNvSpPr>
          <p:nvPr>
            <p:ph type="sldNum" sz="quarter" idx="10"/>
          </p:nvPr>
        </p:nvSpPr>
        <p:spPr/>
        <p:txBody>
          <a:bodyPr/>
          <a:lstStyle/>
          <a:p>
            <a:fld id="{56233196-2004-4256-9841-A58910183265}" type="slidenum">
              <a:rPr lang="en-US" smtClean="0"/>
              <a:t>25</a:t>
            </a:fld>
            <a:endParaRPr lang="en-US"/>
          </a:p>
        </p:txBody>
      </p:sp>
    </p:spTree>
    <p:extLst>
      <p:ext uri="{BB962C8B-B14F-4D97-AF65-F5344CB8AC3E}">
        <p14:creationId xmlns:p14="http://schemas.microsoft.com/office/powerpoint/2010/main" val="3558128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GUIDE:</a:t>
            </a:r>
            <a:endParaRPr lang="en-US" b="1" dirty="0">
              <a:latin typeface="Tahoma"/>
              <a:ea typeface="Tahoma"/>
              <a:cs typeface="Tahoma"/>
            </a:endParaRPr>
          </a:p>
          <a:p>
            <a:r>
              <a:rPr lang="en-US" dirty="0">
                <a:latin typeface="Tahoma"/>
                <a:ea typeface="Tahoma"/>
                <a:cs typeface="Tahoma"/>
              </a:rPr>
              <a:t>Per BUPERSINST 1430.16G “Education</a:t>
            </a:r>
            <a:r>
              <a:rPr lang="en-US" baseline="0" dirty="0">
                <a:latin typeface="Tahoma"/>
                <a:ea typeface="Tahoma"/>
                <a:cs typeface="Tahoma"/>
              </a:rPr>
              <a:t> points will be calculated and credited by the Joint Services Transcript (JST). Naval Education and Training Professional Development Center (NETPDC) will receive data from Navy College Management Information System for calculations into the Candidate’s FMS. </a:t>
            </a:r>
          </a:p>
          <a:p>
            <a:endParaRPr lang="en-US" baseline="0"/>
          </a:p>
          <a:p>
            <a:endParaRPr lang="en-US"/>
          </a:p>
        </p:txBody>
      </p:sp>
      <p:sp>
        <p:nvSpPr>
          <p:cNvPr id="4" name="Slide Number Placeholder 3"/>
          <p:cNvSpPr>
            <a:spLocks noGrp="1"/>
          </p:cNvSpPr>
          <p:nvPr>
            <p:ph type="sldNum" sz="quarter" idx="10"/>
          </p:nvPr>
        </p:nvSpPr>
        <p:spPr/>
        <p:txBody>
          <a:bodyPr/>
          <a:lstStyle/>
          <a:p>
            <a:fld id="{56233196-2004-4256-9841-A58910183265}" type="slidenum">
              <a:rPr lang="en-US" smtClean="0"/>
              <a:t>26</a:t>
            </a:fld>
            <a:endParaRPr lang="en-US"/>
          </a:p>
        </p:txBody>
      </p:sp>
    </p:spTree>
    <p:extLst>
      <p:ext uri="{BB962C8B-B14F-4D97-AF65-F5344CB8AC3E}">
        <p14:creationId xmlns:p14="http://schemas.microsoft.com/office/powerpoint/2010/main" val="3478353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GUIDE:</a:t>
            </a:r>
            <a:endParaRPr lang="en-US" b="1" dirty="0">
              <a:latin typeface="Tahoma"/>
              <a:ea typeface="Tahoma"/>
              <a:cs typeface="Tahoma"/>
            </a:endParaRPr>
          </a:p>
          <a:p>
            <a:r>
              <a:rPr lang="en-US" dirty="0">
                <a:latin typeface="Tahoma"/>
                <a:ea typeface="Tahoma"/>
                <a:cs typeface="Tahoma"/>
              </a:rPr>
              <a:t>If something is CHANGING on the</a:t>
            </a:r>
            <a:r>
              <a:rPr lang="en-US" baseline="0" dirty="0">
                <a:latin typeface="Tahoma"/>
                <a:ea typeface="Tahoma"/>
                <a:cs typeface="Tahoma"/>
              </a:rPr>
              <a:t> EAW, there has to be proof/documentation to what is changing and WHY. </a:t>
            </a:r>
            <a:endParaRPr lang="en-US" dirty="0">
              <a:latin typeface="Tahoma"/>
              <a:ea typeface="Tahoma"/>
              <a:cs typeface="Tahoma"/>
            </a:endParaRPr>
          </a:p>
        </p:txBody>
      </p:sp>
      <p:sp>
        <p:nvSpPr>
          <p:cNvPr id="4" name="Slide Number Placeholder 3"/>
          <p:cNvSpPr>
            <a:spLocks noGrp="1"/>
          </p:cNvSpPr>
          <p:nvPr>
            <p:ph type="sldNum" sz="quarter" idx="10"/>
          </p:nvPr>
        </p:nvSpPr>
        <p:spPr/>
        <p:txBody>
          <a:bodyPr/>
          <a:lstStyle/>
          <a:p>
            <a:fld id="{56233196-2004-4256-9841-A58910183265}" type="slidenum">
              <a:rPr lang="en-US" smtClean="0"/>
              <a:t>27</a:t>
            </a:fld>
            <a:endParaRPr lang="en-US"/>
          </a:p>
        </p:txBody>
      </p:sp>
    </p:spTree>
    <p:extLst>
      <p:ext uri="{BB962C8B-B14F-4D97-AF65-F5344CB8AC3E}">
        <p14:creationId xmlns:p14="http://schemas.microsoft.com/office/powerpoint/2010/main" val="405716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GUIDE:</a:t>
            </a:r>
            <a:endParaRPr lang="en-US" b="1" dirty="0">
              <a:latin typeface="Tahoma"/>
              <a:ea typeface="Tahoma"/>
              <a:cs typeface="Tahoma"/>
            </a:endParaRPr>
          </a:p>
          <a:p>
            <a:r>
              <a:rPr lang="en-US" dirty="0">
                <a:latin typeface="Tahoma"/>
                <a:ea typeface="Tahoma"/>
                <a:cs typeface="Tahoma"/>
              </a:rPr>
              <a:t>PMK-EE:</a:t>
            </a:r>
          </a:p>
          <a:p>
            <a:pPr marL="171450" indent="-171450">
              <a:buFont typeface="Wingdings" panose="05000000000000000000" pitchFamily="2" charset="2"/>
              <a:buChar char="§"/>
            </a:pPr>
            <a:r>
              <a:rPr lang="en-US" dirty="0">
                <a:latin typeface="Tahoma"/>
                <a:ea typeface="Tahoma"/>
                <a:cs typeface="Tahoma"/>
              </a:rPr>
              <a:t>Required </a:t>
            </a:r>
            <a:r>
              <a:rPr lang="en-US" b="1" dirty="0">
                <a:latin typeface="Tahoma"/>
                <a:ea typeface="Tahoma"/>
                <a:cs typeface="Tahoma"/>
              </a:rPr>
              <a:t>ONCE</a:t>
            </a:r>
            <a:r>
              <a:rPr lang="en-US" dirty="0">
                <a:latin typeface="Tahoma"/>
                <a:ea typeface="Tahoma"/>
                <a:cs typeface="Tahoma"/>
              </a:rPr>
              <a:t> per paygrade.</a:t>
            </a:r>
            <a:r>
              <a:rPr lang="en-US" baseline="0" dirty="0">
                <a:latin typeface="Tahoma"/>
                <a:ea typeface="Tahoma"/>
                <a:cs typeface="Tahoma"/>
              </a:rPr>
              <a:t> This is a </a:t>
            </a:r>
            <a:r>
              <a:rPr lang="en-US" b="1" baseline="0" dirty="0">
                <a:latin typeface="Tahoma"/>
                <a:ea typeface="Tahoma"/>
                <a:cs typeface="Tahoma"/>
              </a:rPr>
              <a:t>MANDATORY</a:t>
            </a:r>
            <a:r>
              <a:rPr lang="en-US" baseline="0" dirty="0">
                <a:latin typeface="Tahoma"/>
                <a:ea typeface="Tahoma"/>
                <a:cs typeface="Tahoma"/>
              </a:rPr>
              <a:t> requirement and it </a:t>
            </a:r>
            <a:r>
              <a:rPr lang="en-US" b="1" baseline="0" dirty="0">
                <a:latin typeface="Tahoma"/>
                <a:ea typeface="Tahoma"/>
                <a:cs typeface="Tahoma"/>
              </a:rPr>
              <a:t>SHALL</a:t>
            </a:r>
            <a:r>
              <a:rPr lang="en-US" baseline="0" dirty="0">
                <a:latin typeface="Tahoma"/>
                <a:ea typeface="Tahoma"/>
                <a:cs typeface="Tahoma"/>
              </a:rPr>
              <a:t> be completed prior to the  date annotated in the NAVADMIN. </a:t>
            </a:r>
          </a:p>
          <a:p>
            <a:pPr marL="0" indent="0">
              <a:buFont typeface="Wingdings" panose="05000000000000000000" pitchFamily="2" charset="2"/>
              <a:buNone/>
            </a:pPr>
            <a:endParaRPr lang="en-US" baseline="0">
              <a:sym typeface="Wingdings" panose="05000000000000000000" pitchFamily="2" charset="2"/>
            </a:endParaRPr>
          </a:p>
          <a:p>
            <a:pPr marL="171450" indent="-171450">
              <a:buFont typeface="Wingdings" panose="05000000000000000000" pitchFamily="2" charset="2"/>
              <a:buChar char="§"/>
            </a:pPr>
            <a:r>
              <a:rPr lang="en-US" baseline="0" dirty="0">
                <a:latin typeface="Tahoma"/>
                <a:ea typeface="Tahoma"/>
                <a:cs typeface="Tahoma"/>
                <a:sym typeface="Wingdings" panose="05000000000000000000" pitchFamily="2" charset="2"/>
              </a:rPr>
              <a:t>You can </a:t>
            </a:r>
            <a:r>
              <a:rPr lang="en-US" b="1" baseline="0" dirty="0">
                <a:latin typeface="Tahoma"/>
                <a:ea typeface="Tahoma"/>
                <a:cs typeface="Tahoma"/>
                <a:sym typeface="Wingdings" panose="05000000000000000000" pitchFamily="2" charset="2"/>
              </a:rPr>
              <a:t>NOT</a:t>
            </a:r>
            <a:r>
              <a:rPr lang="en-US" baseline="0" dirty="0">
                <a:latin typeface="Tahoma"/>
                <a:ea typeface="Tahoma"/>
                <a:cs typeface="Tahoma"/>
                <a:sym typeface="Wingdings" panose="05000000000000000000" pitchFamily="2" charset="2"/>
              </a:rPr>
              <a:t> front load the PMK-EE Training i.e. An E4 cannot go knock out their E5, E6, and E7 PMK-EE. It has to be done during that particular paygrade before the exam. </a:t>
            </a:r>
            <a:endParaRPr lang="en-US" baseline="0" dirty="0">
              <a:latin typeface="Tahoma"/>
              <a:ea typeface="Tahoma"/>
              <a:cs typeface="Tahoma"/>
            </a:endParaRPr>
          </a:p>
          <a:p>
            <a:pPr marL="171450" indent="-171450">
              <a:buFont typeface="Wingdings" panose="05000000000000000000" pitchFamily="2" charset="2"/>
              <a:buChar char="§"/>
            </a:pPr>
            <a:endParaRPr lang="en-US" baseline="0">
              <a:sym typeface="Wingdings" panose="05000000000000000000" pitchFamily="2" charset="2"/>
            </a:endParaRPr>
          </a:p>
          <a:p>
            <a:pPr marL="171450" indent="-171450">
              <a:buFont typeface="Wingdings" panose="05000000000000000000" pitchFamily="2" charset="2"/>
              <a:buChar char="§"/>
            </a:pPr>
            <a:r>
              <a:rPr lang="en-US" baseline="0" dirty="0">
                <a:latin typeface="Tahoma"/>
                <a:ea typeface="Tahoma"/>
                <a:cs typeface="Tahoma"/>
                <a:sym typeface="Wingdings" panose="05000000000000000000" pitchFamily="2" charset="2"/>
              </a:rPr>
              <a:t>If a Sailor does </a:t>
            </a:r>
            <a:r>
              <a:rPr lang="en-US" b="1" baseline="0" dirty="0">
                <a:latin typeface="Tahoma"/>
                <a:ea typeface="Tahoma"/>
                <a:cs typeface="Tahoma"/>
                <a:sym typeface="Wingdings" panose="05000000000000000000" pitchFamily="2" charset="2"/>
              </a:rPr>
              <a:t>NOT</a:t>
            </a:r>
            <a:r>
              <a:rPr lang="en-US" baseline="0" dirty="0">
                <a:latin typeface="Tahoma"/>
                <a:ea typeface="Tahoma"/>
                <a:cs typeface="Tahoma"/>
                <a:sym typeface="Wingdings" panose="05000000000000000000" pitchFamily="2" charset="2"/>
              </a:rPr>
              <a:t> complete their PMK-EE prior to the due date – they will be ineligible for the exam. </a:t>
            </a:r>
            <a:endParaRPr lang="en-US" baseline="0" dirty="0">
              <a:latin typeface="Tahoma"/>
              <a:ea typeface="Tahoma"/>
              <a:cs typeface="Tahoma"/>
            </a:endParaRPr>
          </a:p>
          <a:p>
            <a:endParaRPr lang="en-US" baseline="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233196-2004-4256-9841-A58910183265}" type="slidenum">
              <a:rPr lang="en-US" smtClean="0"/>
              <a:t>28</a:t>
            </a:fld>
            <a:endParaRPr lang="en-US"/>
          </a:p>
        </p:txBody>
      </p:sp>
    </p:spTree>
    <p:extLst>
      <p:ext uri="{BB962C8B-B14F-4D97-AF65-F5344CB8AC3E}">
        <p14:creationId xmlns:p14="http://schemas.microsoft.com/office/powerpoint/2010/main" val="6168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b="0">
                <a:latin typeface="Tahoma"/>
                <a:ea typeface="Tahoma"/>
                <a:cs typeface="Tahoma"/>
              </a:rPr>
              <a:t>None</a:t>
            </a:r>
            <a:r>
              <a:rPr lang="en-US">
                <a:latin typeface="Tahoma"/>
                <a:ea typeface="Tahoma"/>
                <a:cs typeface="Tahoma"/>
              </a:rPr>
              <a:t>.</a:t>
            </a:r>
            <a:endParaRPr lang="en-US" b="0"/>
          </a:p>
        </p:txBody>
      </p:sp>
      <p:sp>
        <p:nvSpPr>
          <p:cNvPr id="4" name="Slide Number Placeholder 3"/>
          <p:cNvSpPr>
            <a:spLocks noGrp="1"/>
          </p:cNvSpPr>
          <p:nvPr>
            <p:ph type="sldNum" sz="quarter" idx="10"/>
          </p:nvPr>
        </p:nvSpPr>
        <p:spPr/>
        <p:txBody>
          <a:bodyPr/>
          <a:lstStyle/>
          <a:p>
            <a:fld id="{56233196-2004-4256-9841-A58910183265}" type="slidenum">
              <a:rPr lang="en-US" smtClean="0"/>
              <a:t>29</a:t>
            </a:fld>
            <a:endParaRPr lang="en-US"/>
          </a:p>
        </p:txBody>
      </p:sp>
    </p:spTree>
    <p:extLst>
      <p:ext uri="{BB962C8B-B14F-4D97-AF65-F5344CB8AC3E}">
        <p14:creationId xmlns:p14="http://schemas.microsoft.com/office/powerpoint/2010/main" val="379891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a:t>
            </a:r>
            <a:r>
              <a:rPr lang="en-US" b="1" dirty="0">
                <a:latin typeface="Tahoma"/>
                <a:ea typeface="Tahoma"/>
                <a:cs typeface="Tahoma"/>
              </a:rPr>
              <a:t>GUIDE:</a:t>
            </a:r>
            <a:endParaRPr lang="en-US" dirty="0">
              <a:latin typeface="Calibri"/>
              <a:cs typeface="Calibri"/>
            </a:endParaRPr>
          </a:p>
          <a:p>
            <a:r>
              <a:rPr lang="en-US" dirty="0">
                <a:latin typeface="Tahoma"/>
                <a:ea typeface="Tahoma"/>
                <a:cs typeface="Tahoma"/>
              </a:rPr>
              <a:t>Review references.</a:t>
            </a:r>
            <a:endParaRPr lang="en-US" dirty="0">
              <a:latin typeface="Tahoma"/>
              <a:cs typeface="Tahoma"/>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231727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a:t>
            </a:r>
            <a:r>
              <a:rPr lang="en-US" b="1" baseline="0"/>
              <a:t> GUIDE:</a:t>
            </a:r>
          </a:p>
          <a:p>
            <a:r>
              <a:rPr lang="en-US" baseline="0">
                <a:latin typeface="Tahoma"/>
                <a:ea typeface="Tahoma"/>
                <a:cs typeface="Tahoma"/>
              </a:rPr>
              <a:t>None</a:t>
            </a:r>
            <a:r>
              <a:rPr lang="en-US">
                <a:latin typeface="Tahoma"/>
                <a:ea typeface="Tahoma"/>
                <a:cs typeface="Tahoma"/>
              </a:rPr>
              <a:t>.</a:t>
            </a:r>
            <a:endParaRPr lang="en-US"/>
          </a:p>
        </p:txBody>
      </p:sp>
      <p:sp>
        <p:nvSpPr>
          <p:cNvPr id="4" name="Slide Number Placeholder 3"/>
          <p:cNvSpPr>
            <a:spLocks noGrp="1"/>
          </p:cNvSpPr>
          <p:nvPr>
            <p:ph type="sldNum" sz="quarter" idx="10"/>
          </p:nvPr>
        </p:nvSpPr>
        <p:spPr/>
        <p:txBody>
          <a:bodyPr/>
          <a:lstStyle/>
          <a:p>
            <a:fld id="{56233196-2004-4256-9841-A58910183265}" type="slidenum">
              <a:rPr lang="en-US" smtClean="0"/>
              <a:t>30</a:t>
            </a:fld>
            <a:endParaRPr lang="en-US"/>
          </a:p>
        </p:txBody>
      </p:sp>
    </p:spTree>
    <p:extLst>
      <p:ext uri="{BB962C8B-B14F-4D97-AF65-F5344CB8AC3E}">
        <p14:creationId xmlns:p14="http://schemas.microsoft.com/office/powerpoint/2010/main" val="3688450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p>
          <a:p>
            <a:r>
              <a:rPr lang="en-US" dirty="0">
                <a:latin typeface="Tahoma"/>
                <a:ea typeface="Tahoma"/>
                <a:cs typeface="Tahoma"/>
              </a:rPr>
              <a:t>Advancements that are obtained through the completion of a school.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31</a:t>
            </a:fld>
            <a:endParaRPr lang="en-US"/>
          </a:p>
        </p:txBody>
      </p:sp>
    </p:spTree>
    <p:extLst>
      <p:ext uri="{BB962C8B-B14F-4D97-AF65-F5344CB8AC3E}">
        <p14:creationId xmlns:p14="http://schemas.microsoft.com/office/powerpoint/2010/main" val="2976720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For more information on MAP, refer</a:t>
            </a:r>
            <a:r>
              <a:rPr lang="en-US" baseline="0" dirty="0">
                <a:latin typeface="Tahoma"/>
                <a:ea typeface="Tahoma"/>
                <a:cs typeface="Tahoma"/>
              </a:rPr>
              <a:t> to </a:t>
            </a:r>
            <a:r>
              <a:rPr lang="en-US" dirty="0">
                <a:latin typeface="Tahoma"/>
                <a:ea typeface="Tahoma"/>
                <a:cs typeface="Tahoma"/>
              </a:rPr>
              <a:t>chapter 10 of the BUPERSINST 1430.16.</a:t>
            </a:r>
          </a:p>
          <a:p>
            <a:endParaRPr lang="en-US">
              <a:latin typeface="Tahoma"/>
              <a:ea typeface="Tahoma"/>
              <a:cs typeface="Tahoma"/>
            </a:endParaRPr>
          </a:p>
          <a:p>
            <a:r>
              <a:rPr lang="en-US" dirty="0">
                <a:latin typeface="Tahoma"/>
                <a:ea typeface="Tahoma"/>
                <a:cs typeface="Tahoma"/>
              </a:rPr>
              <a:t>Best</a:t>
            </a:r>
            <a:r>
              <a:rPr lang="en-US" baseline="0" dirty="0">
                <a:latin typeface="Tahoma"/>
                <a:ea typeface="Tahoma"/>
                <a:cs typeface="Tahoma"/>
              </a:rPr>
              <a:t> practice for new CCC’s: Ensure that the triad obtains MAP access within NSIPS and when Change of command happens.  Some commands will allow CO/XO to have final approver as reporting Senior and CMC/CCC have the MAP reviewer access to nominate Sailors. Never be without this as ISICs cannot assist you in approving your commands MAP.</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32</a:t>
            </a:fld>
            <a:endParaRPr lang="en-US"/>
          </a:p>
        </p:txBody>
      </p:sp>
    </p:spTree>
    <p:extLst>
      <p:ext uri="{BB962C8B-B14F-4D97-AF65-F5344CB8AC3E}">
        <p14:creationId xmlns:p14="http://schemas.microsoft.com/office/powerpoint/2010/main" val="1302784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a:t>
            </a:r>
            <a:r>
              <a:rPr lang="en-US" b="1" baseline="0">
                <a:latin typeface="Tahoma"/>
                <a:ea typeface="Tahoma"/>
                <a:cs typeface="Tahoma"/>
              </a:rPr>
              <a:t> </a:t>
            </a:r>
            <a:r>
              <a:rPr lang="en-US" b="1">
                <a:latin typeface="Tahoma"/>
                <a:ea typeface="Tahoma"/>
                <a:cs typeface="Tahoma"/>
              </a:rPr>
              <a:t>GUIDE:</a:t>
            </a:r>
            <a:endParaRPr lang="en-US">
              <a:latin typeface="Tahoma"/>
              <a:ea typeface="Tahoma"/>
              <a:cs typeface="Tahoma"/>
            </a:endParaRPr>
          </a:p>
          <a:p>
            <a:r>
              <a:rPr lang="en-US">
                <a:latin typeface="Tahoma"/>
                <a:ea typeface="Tahoma"/>
                <a:cs typeface="Tahoma"/>
              </a:rPr>
              <a:t>None.</a:t>
            </a:r>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33</a:t>
            </a:fld>
            <a:endParaRPr lang="en-US"/>
          </a:p>
        </p:txBody>
      </p:sp>
    </p:spTree>
    <p:extLst>
      <p:ext uri="{BB962C8B-B14F-4D97-AF65-F5344CB8AC3E}">
        <p14:creationId xmlns:p14="http://schemas.microsoft.com/office/powerpoint/2010/main" val="225849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a:ea typeface="Tahoma"/>
                <a:cs typeface="Tahoma"/>
              </a:rPr>
              <a:t>Priority placement for follow-on shore duty assignment through </a:t>
            </a:r>
            <a:r>
              <a:rPr lang="en-US" sz="1200" i="0" kern="1200" dirty="0">
                <a:solidFill>
                  <a:schemeClr val="tx1"/>
                </a:solidFill>
                <a:effectLst/>
                <a:latin typeface="Tahoma"/>
                <a:ea typeface="Tahoma"/>
                <a:cs typeface="Tahoma"/>
              </a:rPr>
              <a:t>Continuous Sea Duty Credit (CSDC</a:t>
            </a:r>
            <a:r>
              <a:rPr lang="en-US" dirty="0">
                <a:latin typeface="Tahoma"/>
                <a:ea typeface="Tahoma"/>
                <a:cs typeface="Tahoma"/>
              </a:rPr>
              <a:t>).</a:t>
            </a:r>
            <a:endParaRPr lang="en-US" sz="1200" i="0" kern="1200" dirty="0">
              <a:solidFill>
                <a:schemeClr val="tx1"/>
              </a:solidFill>
              <a:effectLst/>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34</a:t>
            </a:fld>
            <a:endParaRPr lang="en-US"/>
          </a:p>
        </p:txBody>
      </p:sp>
    </p:spTree>
    <p:extLst>
      <p:ext uri="{BB962C8B-B14F-4D97-AF65-F5344CB8AC3E}">
        <p14:creationId xmlns:p14="http://schemas.microsoft.com/office/powerpoint/2010/main" val="1393474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None</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36</a:t>
            </a:fld>
            <a:endParaRPr lang="en-US"/>
          </a:p>
        </p:txBody>
      </p:sp>
    </p:spTree>
    <p:extLst>
      <p:ext uri="{BB962C8B-B14F-4D97-AF65-F5344CB8AC3E}">
        <p14:creationId xmlns:p14="http://schemas.microsoft.com/office/powerpoint/2010/main" val="2079394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37</a:t>
            </a:fld>
            <a:endParaRPr lang="en-US"/>
          </a:p>
        </p:txBody>
      </p:sp>
    </p:spTree>
    <p:extLst>
      <p:ext uri="{BB962C8B-B14F-4D97-AF65-F5344CB8AC3E}">
        <p14:creationId xmlns:p14="http://schemas.microsoft.com/office/powerpoint/2010/main" val="1875063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ANSWERS:</a:t>
            </a:r>
            <a:endParaRPr lang="en-US" b="1"/>
          </a:p>
          <a:p>
            <a:pPr marL="228600" indent="-228600">
              <a:buFont typeface="+mj-lt"/>
              <a:buAutoNum type="arabicPeriod"/>
            </a:pPr>
            <a:r>
              <a:rPr lang="en-US">
                <a:latin typeface="Tahoma"/>
                <a:ea typeface="Tahoma"/>
                <a:cs typeface="Tahoma"/>
              </a:rPr>
              <a:t>Accelerated advancement </a:t>
            </a:r>
            <a:endParaRPr lang="en-US"/>
          </a:p>
          <a:p>
            <a:pPr marL="228600" indent="-228600">
              <a:buFont typeface="+mj-lt"/>
              <a:buAutoNum type="arabicPeriod"/>
            </a:pPr>
            <a:r>
              <a:rPr lang="en-US">
                <a:latin typeface="Tahoma"/>
                <a:ea typeface="Tahoma"/>
                <a:cs typeface="Tahoma"/>
              </a:rPr>
              <a:t>230</a:t>
            </a:r>
          </a:p>
          <a:p>
            <a:pPr marL="228600" indent="-228600">
              <a:buFont typeface="+mj-lt"/>
              <a:buAutoNum type="arabicPeriod"/>
            </a:pPr>
            <a:r>
              <a:rPr lang="en-US">
                <a:latin typeface="Tahoma"/>
                <a:ea typeface="Tahoma"/>
                <a:cs typeface="Tahoma"/>
              </a:rPr>
              <a:t>45</a:t>
            </a:r>
          </a:p>
          <a:p>
            <a:pPr marL="228600" indent="-228600">
              <a:buFont typeface="+mj-lt"/>
              <a:buAutoNum type="arabicPeriod"/>
            </a:pPr>
            <a:r>
              <a:rPr lang="en-US">
                <a:latin typeface="Tahoma"/>
                <a:ea typeface="Tahoma"/>
                <a:cs typeface="Tahoma"/>
              </a:rPr>
              <a:t>E6 and E7</a:t>
            </a:r>
          </a:p>
          <a:p>
            <a:pPr marL="228600" indent="-228600">
              <a:buFont typeface="+mj-lt"/>
              <a:buAutoNum type="arabicPeriod"/>
            </a:pPr>
            <a:r>
              <a:rPr lang="en-US">
                <a:latin typeface="Tahoma"/>
                <a:ea typeface="Tahoma"/>
                <a:cs typeface="Tahoma"/>
              </a:rPr>
              <a:t>9</a:t>
            </a:r>
            <a:endParaRPr lang="en-US">
              <a:latin typeface="Tahoma" panose="020B0604030504040204" pitchFamily="34" charset="0"/>
              <a:ea typeface="Tahoma" panose="020B0604030504040204" pitchFamily="34" charset="0"/>
              <a:cs typeface="Tahoma" panose="020B0604030504040204" pitchFamily="34" charset="0"/>
            </a:endParaRPr>
          </a:p>
          <a:p>
            <a:pPr marL="228600" indent="-228600">
              <a:buFont typeface="+mj-lt"/>
              <a:buAutoNum type="arabicPeriod"/>
            </a:pPr>
            <a:r>
              <a:rPr lang="en-US">
                <a:latin typeface="Tahoma"/>
                <a:ea typeface="Tahoma"/>
                <a:cs typeface="Tahoma"/>
              </a:rPr>
              <a:t>Once per paygrade</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38</a:t>
            </a:fld>
            <a:endParaRPr lang="en-US"/>
          </a:p>
        </p:txBody>
      </p:sp>
    </p:spTree>
    <p:extLst>
      <p:ext uri="{BB962C8B-B14F-4D97-AF65-F5344CB8AC3E}">
        <p14:creationId xmlns:p14="http://schemas.microsoft.com/office/powerpoint/2010/main" val="3087438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D5ACEE01-41AF-2A4D-9C8A-1F63ADF14122}" type="slidenum">
              <a:rPr lang="en-US" smtClean="0"/>
              <a:t>39</a:t>
            </a:fld>
            <a:endParaRPr lang="en-US"/>
          </a:p>
        </p:txBody>
      </p:sp>
    </p:spTree>
    <p:extLst>
      <p:ext uri="{BB962C8B-B14F-4D97-AF65-F5344CB8AC3E}">
        <p14:creationId xmlns:p14="http://schemas.microsoft.com/office/powerpoint/2010/main" val="4160154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40</a:t>
            </a:fld>
            <a:endParaRPr lang="en-US"/>
          </a:p>
        </p:txBody>
      </p:sp>
    </p:spTree>
    <p:extLst>
      <p:ext uri="{BB962C8B-B14F-4D97-AF65-F5344CB8AC3E}">
        <p14:creationId xmlns:p14="http://schemas.microsoft.com/office/powerpoint/2010/main" val="225557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To</a:t>
            </a:r>
            <a:r>
              <a:rPr lang="en-US" baseline="0" dirty="0">
                <a:latin typeface="Tahoma"/>
                <a:ea typeface="Tahoma"/>
                <a:cs typeface="Tahoma"/>
              </a:rPr>
              <a:t> understand the different components to determine advancement eligibility; counselors must understand the terms.</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2170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Tahoma"/>
              <a:ea typeface="Tahoma"/>
              <a:cs typeface="Tahoma"/>
            </a:endParaRPr>
          </a:p>
          <a:p>
            <a:r>
              <a:rPr lang="en-US" dirty="0">
                <a:latin typeface="Tahoma"/>
                <a:ea typeface="Tahoma"/>
                <a:cs typeface="Tahoma"/>
              </a:rPr>
              <a:t>These are the requirements a Sailors must meet to be eligible for advancement. Some of the requirements can be waived.  This can be found in chapter 2 of BUPERSINST 1430.16.</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170465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dirty="0">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58867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p>
          <a:p>
            <a:r>
              <a:rPr lang="en-US" b="1" dirty="0">
                <a:latin typeface="Tahoma"/>
                <a:ea typeface="Tahoma"/>
                <a:cs typeface="Tahoma"/>
              </a:rPr>
              <a:t>Note</a:t>
            </a:r>
            <a:r>
              <a:rPr lang="en-US" b="1" baseline="0" dirty="0">
                <a:latin typeface="Tahoma"/>
                <a:ea typeface="Tahoma"/>
                <a:cs typeface="Tahoma"/>
              </a:rPr>
              <a:t> that Time in Service is different than Time in Rate.</a:t>
            </a:r>
            <a:endParaRPr lang="en-US" dirty="0"/>
          </a:p>
          <a:p>
            <a:pPr marL="171450" indent="-171450">
              <a:buFont typeface="Wingdings" panose="05000000000000000000" pitchFamily="2" charset="2"/>
              <a:buChar char="§"/>
            </a:pPr>
            <a:r>
              <a:rPr lang="en-US" dirty="0">
                <a:latin typeface="Tahoma"/>
                <a:ea typeface="Tahoma"/>
                <a:cs typeface="Tahoma"/>
              </a:rPr>
              <a:t>Time in rate is the minimum amount of time a Sailor must spend in their current paygrade to be eligible for advancement to the next rank. Page 27 of  BUPERSINST 1430.16(s) has the TIR chart seen above.</a:t>
            </a:r>
          </a:p>
          <a:p>
            <a:pPr marL="171450" indent="-171450">
              <a:buFont typeface="Wingdings" panose="05000000000000000000" pitchFamily="2" charset="2"/>
              <a:buChar char="§"/>
            </a:pPr>
            <a:r>
              <a:rPr lang="en-US" dirty="0">
                <a:latin typeface="Tahoma"/>
                <a:ea typeface="Tahoma"/>
                <a:cs typeface="Tahoma"/>
              </a:rPr>
              <a:t>For advancement to E4-E9, TIR is calculated to the TED of the advancement cycle.</a:t>
            </a:r>
          </a:p>
          <a:p>
            <a:pPr marL="171450" indent="-171450">
              <a:buFont typeface="Wingdings" panose="05000000000000000000" pitchFamily="2" charset="2"/>
              <a:buChar char="§"/>
            </a:pPr>
            <a:r>
              <a:rPr lang="en-US" dirty="0">
                <a:latin typeface="Tahoma"/>
                <a:ea typeface="Tahoma"/>
                <a:cs typeface="Tahoma"/>
              </a:rPr>
              <a:t>E-6 candidates TIR requirements for early promote (EP) Sailors can be </a:t>
            </a:r>
            <a:r>
              <a:rPr lang="en-US" baseline="0" dirty="0">
                <a:latin typeface="Tahoma"/>
                <a:ea typeface="Tahoma"/>
                <a:cs typeface="Tahoma"/>
              </a:rPr>
              <a:t> </a:t>
            </a:r>
            <a:r>
              <a:rPr lang="en-US" dirty="0">
                <a:latin typeface="Tahoma"/>
                <a:ea typeface="Tahoma"/>
                <a:cs typeface="Tahoma"/>
              </a:rPr>
              <a:t>waived by one year with commanding officer (CO)/officer in charge (OIC) approval, IAW</a:t>
            </a:r>
            <a:r>
              <a:rPr lang="en-US" baseline="0" dirty="0">
                <a:latin typeface="Tahoma"/>
                <a:ea typeface="Tahoma"/>
                <a:cs typeface="Tahoma"/>
              </a:rPr>
              <a:t> </a:t>
            </a:r>
            <a:r>
              <a:rPr lang="en-US" dirty="0">
                <a:latin typeface="Tahoma"/>
                <a:ea typeface="Tahoma"/>
                <a:cs typeface="Tahoma"/>
              </a:rPr>
              <a:t>paragraph 214.e of BUPERSINST</a:t>
            </a:r>
            <a:r>
              <a:rPr lang="en-US" baseline="0" dirty="0">
                <a:latin typeface="Tahoma"/>
                <a:ea typeface="Tahoma"/>
                <a:cs typeface="Tahoma"/>
              </a:rPr>
              <a:t> 1430.16F</a:t>
            </a:r>
            <a:endParaRPr lang="en-US" dirty="0">
              <a:latin typeface="Tahoma"/>
              <a:ea typeface="Tahoma"/>
              <a:cs typeface="Tahoma"/>
            </a:endParaRPr>
          </a:p>
          <a:p>
            <a:pPr marL="171450" indent="-171450">
              <a:buFont typeface="Wingdings" panose="05000000000000000000" pitchFamily="2" charset="2"/>
              <a:buChar char="§"/>
            </a:pPr>
            <a:r>
              <a:rPr lang="en-US" dirty="0">
                <a:latin typeface="Tahoma"/>
                <a:ea typeface="Tahoma"/>
                <a:cs typeface="Tahoma"/>
              </a:rPr>
              <a:t>EAW must be manually created for all E-6 EP TIR waiver authorized candidates.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306060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a:ea typeface="Tahoma"/>
                <a:cs typeface="Tahoma"/>
              </a:rPr>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Tahoma"/>
                <a:cs typeface="Tahoma"/>
              </a:rPr>
              <a:t>Review scenarios</a:t>
            </a:r>
            <a:r>
              <a:rPr lang="en-US" dirty="0">
                <a:solidFill>
                  <a:prstClr val="black"/>
                </a:solidFill>
                <a:latin typeface="Tahoma"/>
                <a:ea typeface="Tahoma"/>
                <a:cs typeface="Tahoma"/>
              </a:rPr>
              <a:t>.</a:t>
            </a:r>
            <a:endParaRPr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ahoma"/>
                <a:cs typeface="Tahoma"/>
              </a:rPr>
              <a:t>TIR requirement is based off the NAVADMIN’s TED date. So</a:t>
            </a:r>
            <a:r>
              <a:rPr lang="en-US" baseline="0" dirty="0">
                <a:latin typeface="Tahoma"/>
                <a:ea typeface="Tahoma"/>
                <a:cs typeface="Tahoma"/>
              </a:rPr>
              <a:t> each Sailor must meet the TIR requirement by the terminal eligibility date. </a:t>
            </a:r>
            <a:endParaRPr lang="en-US" dirty="0">
              <a:latin typeface="Tahoma"/>
              <a:ea typeface="Tahoma"/>
              <a:cs typeface="Tahoma"/>
            </a:endParaRPr>
          </a:p>
          <a:p>
            <a:endParaRPr lang="en-US"/>
          </a:p>
          <a:p>
            <a:r>
              <a:rPr lang="en-US" dirty="0">
                <a:latin typeface="Tahoma"/>
                <a:ea typeface="Tahoma"/>
                <a:cs typeface="Tahoma"/>
              </a:rPr>
              <a:t>Answer:</a:t>
            </a:r>
            <a:r>
              <a:rPr lang="en-US" baseline="0" dirty="0">
                <a:latin typeface="Tahoma"/>
                <a:ea typeface="Tahoma"/>
                <a:cs typeface="Tahoma"/>
              </a:rPr>
              <a:t> YES to ABH3 and NO to EN2…. Explain why?</a:t>
            </a:r>
          </a:p>
          <a:p>
            <a:endParaRPr lang="en-US" baseline="0"/>
          </a:p>
          <a:p>
            <a:r>
              <a:rPr lang="en-US" baseline="0" dirty="0">
                <a:latin typeface="Tahoma"/>
                <a:ea typeface="Tahoma"/>
                <a:cs typeface="Tahoma"/>
              </a:rPr>
              <a:t>ABH3: although they advanced to E4 three months prior to the exam, they will meet the minimum 12 months TIR by 1 July 2025. Minimum TIR does not mean that they will have to be in that paygrade prior to taking an exam, it simply means that they need to be in that paygrade at least 12 months prior to advancing to the next paygrade. Based off the March 2025 examination, the first pay increment is not paid out until 16 July 2025 which allows them to meet the TIR requirement.</a:t>
            </a:r>
          </a:p>
          <a:p>
            <a:endParaRPr lang="en-US" baseline="0"/>
          </a:p>
          <a:p>
            <a:r>
              <a:rPr lang="en-US" baseline="0" dirty="0">
                <a:latin typeface="Tahoma"/>
                <a:ea typeface="Tahoma"/>
                <a:cs typeface="Tahoma"/>
              </a:rPr>
              <a:t>EN2: EN2 must meet 36 months from their TIR of 1 July 2023. This means that he would not meet that requirement until 1 July 2026. Since the September exam has a TED date of 1 Jan 2026, they must wait until the September 2025 exam in order to take the test unless they receive an EP TIR waiver. </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306258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 GUIDE:</a:t>
            </a:r>
            <a:endParaRPr lang="en-US" dirty="0">
              <a:latin typeface="Calibri"/>
              <a:cs typeface="Calibri"/>
            </a:endParaRPr>
          </a:p>
          <a:p>
            <a:r>
              <a:rPr lang="en-US" dirty="0">
                <a:latin typeface="Tahoma"/>
                <a:ea typeface="Tahoma"/>
                <a:cs typeface="Tahoma"/>
              </a:rPr>
              <a:t>Always make sure you are using the most recent advancement NAVADMIN when counseling Sailors on SSC and DMAP.</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279318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190976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2828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51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049141"/>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8815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19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05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9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89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596048"/>
            <a:ext cx="4629150" cy="42650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83036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5426097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231" y="288199"/>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3298" y="189976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cstate="hqprint">
            <a:alphaModFix/>
            <a:extLst>
              <a:ext uri="{28A0092B-C50C-407E-A947-70E740481C1C}">
                <a14:useLocalDpi xmlns:a14="http://schemas.microsoft.com/office/drawing/2010/main" val="0"/>
              </a:ext>
            </a:extLst>
          </a:blip>
          <a:stretch>
            <a:fillRect/>
          </a:stretch>
        </p:blipFill>
        <p:spPr>
          <a:xfrm>
            <a:off x="7825636" y="6125227"/>
            <a:ext cx="1205805" cy="646276"/>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D97ABB79-FF08-A33C-16BA-4904BDA35BF4}"/>
              </a:ext>
            </a:extLst>
          </p:cNvPr>
          <p:cNvPicPr>
            <a:picLocks noChangeAspect="1"/>
          </p:cNvPicPr>
          <p:nvPr userDrawn="1"/>
        </p:nvPicPr>
        <p:blipFill>
          <a:blip r:embed="rId12">
            <a:alphaModFix amt="92000"/>
            <a:extLst>
              <a:ext uri="{BEBA8EAE-BF5A-486C-A8C5-ECC9F3942E4B}">
                <a14:imgProps xmlns:a14="http://schemas.microsoft.com/office/drawing/2010/main">
                  <a14:imgLayer r:embed="rId13">
                    <a14:imgEffect>
                      <a14:colorTemperature colorTemp="5684"/>
                    </a14:imgEffect>
                    <a14:imgEffect>
                      <a14:saturation sat="98000"/>
                    </a14:imgEffect>
                  </a14:imgLayer>
                </a14:imgProps>
              </a:ext>
            </a:extLst>
          </a:blip>
          <a:stretch>
            <a:fillRect/>
          </a:stretch>
        </p:blipFill>
        <p:spPr>
          <a:xfrm>
            <a:off x="7911078" y="203357"/>
            <a:ext cx="1034920" cy="1178630"/>
          </a:xfrm>
          <a:prstGeom prst="rect">
            <a:avLst/>
          </a:prstGeom>
        </p:spPr>
      </p:pic>
    </p:spTree>
    <p:extLst>
      <p:ext uri="{BB962C8B-B14F-4D97-AF65-F5344CB8AC3E}">
        <p14:creationId xmlns:p14="http://schemas.microsoft.com/office/powerpoint/2010/main" val="7372445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baseline="0">
          <a:solidFill>
            <a:schemeClr val="bg2"/>
          </a:solidFill>
          <a:latin typeface="Tahoma" panose="020B0604030504040204" pitchFamily="34"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baseline="0">
          <a:solidFill>
            <a:schemeClr val="bg2"/>
          </a:solidFill>
          <a:latin typeface="Tahoma" panose="020B060403050404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baseline="0">
          <a:solidFill>
            <a:schemeClr val="bg2"/>
          </a:solidFill>
          <a:latin typeface="Tahoma" panose="020B060403050404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bg2"/>
          </a:solidFill>
          <a:latin typeface="Tahoma" panose="020B060403050404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bg2"/>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14.png"/><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a:xfrm>
            <a:off x="685800" y="1357135"/>
            <a:ext cx="7772400" cy="1909763"/>
          </a:xfrm>
        </p:spPr>
        <p:txBody>
          <a:bodyPr/>
          <a:lstStyle/>
          <a:p>
            <a:r>
              <a:rPr lang="en-US"/>
              <a:t>Career Development Training Course</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p:txBody>
          <a:bodyPr>
            <a:normAutofit/>
          </a:bodyPr>
          <a:lstStyle/>
          <a:p>
            <a:r>
              <a:rPr lang="en-US" sz="4000"/>
              <a:t>Enlisted Advancement</a:t>
            </a:r>
            <a:endParaRPr lang="en-US" sz="4000">
              <a:solidFill>
                <a:schemeClr val="accent3"/>
              </a:solidFill>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95602"/>
            <a:ext cx="5630834" cy="1325563"/>
          </a:xfrm>
        </p:spPr>
        <p:txBody>
          <a:bodyPr>
            <a:normAutofit/>
          </a:bodyPr>
          <a:lstStyle/>
          <a:p>
            <a:r>
              <a:rPr lang="en-US" sz="3600"/>
              <a:t>Final Multiple Score (FMS)</a:t>
            </a:r>
          </a:p>
        </p:txBody>
      </p:sp>
      <p:sp>
        <p:nvSpPr>
          <p:cNvPr id="3" name="Content Placeholder 2"/>
          <p:cNvSpPr>
            <a:spLocks noGrp="1"/>
          </p:cNvSpPr>
          <p:nvPr>
            <p:ph idx="1"/>
          </p:nvPr>
        </p:nvSpPr>
        <p:spPr>
          <a:xfrm>
            <a:off x="443298" y="1613762"/>
            <a:ext cx="7886700" cy="4387353"/>
          </a:xfrm>
        </p:spPr>
        <p:txBody>
          <a:bodyPr vert="horz" lIns="91440" tIns="45720" rIns="91440" bIns="45720" rtlCol="0" anchor="t">
            <a:normAutofit/>
          </a:bodyPr>
          <a:lstStyle/>
          <a:p>
            <a:r>
              <a:rPr lang="en-US" sz="2800"/>
              <a:t> </a:t>
            </a:r>
            <a:r>
              <a:rPr lang="en-US" sz="2400"/>
              <a:t>The FMS method looks at the whole person and contributing factors vary by paygrade:</a:t>
            </a:r>
          </a:p>
          <a:p>
            <a:r>
              <a:rPr lang="en-US" sz="2400">
                <a:latin typeface="Tahoma"/>
                <a:ea typeface="Tahoma"/>
                <a:cs typeface="Tahoma"/>
              </a:rPr>
              <a:t>  E-5/6:</a:t>
            </a:r>
          </a:p>
          <a:p>
            <a:pPr lvl="1"/>
            <a:r>
              <a:rPr lang="en-US" sz="2400">
                <a:latin typeface="Tahoma"/>
                <a:ea typeface="Tahoma"/>
                <a:cs typeface="Tahoma"/>
              </a:rPr>
              <a:t>Performance Evaluations</a:t>
            </a:r>
          </a:p>
          <a:p>
            <a:pPr lvl="1"/>
            <a:r>
              <a:rPr lang="en-US" sz="2400">
                <a:latin typeface="Tahoma"/>
                <a:ea typeface="Tahoma"/>
                <a:cs typeface="Tahoma"/>
              </a:rPr>
              <a:t>Experience (service in paygrade, awards, PNA points)</a:t>
            </a:r>
          </a:p>
          <a:p>
            <a:pPr lvl="1"/>
            <a:r>
              <a:rPr lang="en-US" sz="2400">
                <a:latin typeface="Tahoma"/>
                <a:ea typeface="Tahoma"/>
                <a:cs typeface="Tahoma"/>
              </a:rPr>
              <a:t>Exam score (standard score)</a:t>
            </a:r>
          </a:p>
          <a:p>
            <a:pPr lvl="1"/>
            <a:r>
              <a:rPr lang="en-US" sz="2400">
                <a:latin typeface="Tahoma"/>
                <a:ea typeface="Tahoma"/>
                <a:cs typeface="Tahoma"/>
              </a:rPr>
              <a:t>Education points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cs typeface="Segoe UI" panose="020B0502040204020203" pitchFamily="34" charset="0"/>
              </a:rPr>
              <a:t>E-7:</a:t>
            </a:r>
            <a:endParaRPr lang="en-US" sz="2400" b="0" i="0" u="none" strike="noStrike" kern="1200" cap="none" spc="0" normalizeH="0" baseline="0" noProof="0">
              <a:ln>
                <a:noFill/>
              </a:ln>
              <a:solidFill>
                <a:srgbClr val="FFFEF9"/>
              </a:solidFill>
              <a:effectLst/>
              <a:uLnTx/>
              <a:uFillTx/>
              <a:latin typeface="Segoe UI" panose="020B0502040204020203" pitchFamily="34" charset="0"/>
              <a:cs typeface="Segoe UI" panose="020B0502040204020203" pitchFamily="34" charset="0"/>
            </a:endParaRPr>
          </a:p>
          <a:p>
            <a:pPr lvl="1"/>
            <a:r>
              <a:rPr lang="en-US" sz="2400">
                <a:latin typeface="Tahoma"/>
                <a:ea typeface="Tahoma"/>
                <a:cs typeface="Tahoma"/>
              </a:rPr>
              <a:t>Performance Evaluations</a:t>
            </a:r>
          </a:p>
          <a:p>
            <a:pPr lvl="1"/>
            <a:r>
              <a:rPr lang="en-US" sz="2400">
                <a:latin typeface="Tahoma"/>
                <a:ea typeface="Tahoma"/>
                <a:cs typeface="Tahoma"/>
              </a:rPr>
              <a:t>Exam score</a:t>
            </a:r>
          </a:p>
          <a:p>
            <a:pPr marL="457200" lvl="1" indent="0">
              <a:buNone/>
            </a:pPr>
            <a:endParaRPr lang="en-US" sz="2400"/>
          </a:p>
        </p:txBody>
      </p:sp>
    </p:spTree>
    <p:extLst>
      <p:ext uri="{BB962C8B-B14F-4D97-AF65-F5344CB8AC3E}">
        <p14:creationId xmlns:p14="http://schemas.microsoft.com/office/powerpoint/2010/main" val="227076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98" y="137729"/>
            <a:ext cx="7257326" cy="1325563"/>
          </a:xfrm>
        </p:spPr>
        <p:txBody>
          <a:bodyPr>
            <a:normAutofit/>
          </a:bodyPr>
          <a:lstStyle/>
          <a:p>
            <a:r>
              <a:rPr lang="en-US" sz="3600"/>
              <a:t>FMS breakdown E-5 candidates</a:t>
            </a:r>
          </a:p>
        </p:txBody>
      </p:sp>
      <p:sp>
        <p:nvSpPr>
          <p:cNvPr id="3" name="Content Placeholder 2"/>
          <p:cNvSpPr>
            <a:spLocks noGrp="1"/>
          </p:cNvSpPr>
          <p:nvPr>
            <p:ph idx="1"/>
          </p:nvPr>
        </p:nvSpPr>
        <p:spPr>
          <a:xfrm>
            <a:off x="443298" y="1463292"/>
            <a:ext cx="7886700" cy="4537823"/>
          </a:xfrm>
        </p:spPr>
        <p:txBody>
          <a:bodyPr vert="horz" lIns="91440" tIns="45720" rIns="91440" bIns="45720" rtlCol="0" anchor="t">
            <a:normAutofit/>
          </a:bodyPr>
          <a:lstStyle/>
          <a:p>
            <a:r>
              <a:rPr lang="en-US" sz="2400"/>
              <a:t>Exam standard score – 80 points/ 47%</a:t>
            </a:r>
          </a:p>
          <a:p>
            <a:r>
              <a:rPr lang="en-US" sz="2400"/>
              <a:t>Performance Evaluation – 64 points/ 38%</a:t>
            </a:r>
          </a:p>
          <a:p>
            <a:r>
              <a:rPr lang="en-US" sz="2400"/>
              <a:t>Service in paygrade – 2 points/ 1%</a:t>
            </a:r>
          </a:p>
          <a:p>
            <a:r>
              <a:rPr lang="en-US" sz="2400"/>
              <a:t>Award points – 10 points/ 6 %</a:t>
            </a:r>
          </a:p>
          <a:p>
            <a:r>
              <a:rPr lang="en-US" sz="2400"/>
              <a:t>Education points – (2 AA or 4 BA/BS) – 4 points/ 2%</a:t>
            </a:r>
          </a:p>
          <a:p>
            <a:r>
              <a:rPr lang="en-US" sz="2400"/>
              <a:t>PNA Points – 9 points/ 6 %</a:t>
            </a:r>
          </a:p>
          <a:p>
            <a:r>
              <a:rPr lang="en-US" sz="2400">
                <a:latin typeface="Tahoma"/>
                <a:ea typeface="Tahoma"/>
                <a:cs typeface="Tahoma"/>
              </a:rPr>
              <a:t>Total Possible Points - 169/100%</a:t>
            </a:r>
          </a:p>
        </p:txBody>
      </p:sp>
    </p:spTree>
    <p:extLst>
      <p:ext uri="{BB962C8B-B14F-4D97-AF65-F5344CB8AC3E}">
        <p14:creationId xmlns:p14="http://schemas.microsoft.com/office/powerpoint/2010/main" val="317103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98" y="111272"/>
            <a:ext cx="6843250" cy="1325563"/>
          </a:xfrm>
        </p:spPr>
        <p:txBody>
          <a:bodyPr>
            <a:normAutofit/>
          </a:bodyPr>
          <a:lstStyle/>
          <a:p>
            <a:r>
              <a:rPr lang="en-US" sz="3600"/>
              <a:t>FMS breakdown E-6 candidates</a:t>
            </a:r>
          </a:p>
        </p:txBody>
      </p:sp>
      <p:sp>
        <p:nvSpPr>
          <p:cNvPr id="3" name="Content Placeholder 2"/>
          <p:cNvSpPr>
            <a:spLocks noGrp="1"/>
          </p:cNvSpPr>
          <p:nvPr>
            <p:ph idx="1"/>
          </p:nvPr>
        </p:nvSpPr>
        <p:spPr>
          <a:xfrm>
            <a:off x="443298" y="1567463"/>
            <a:ext cx="7886700" cy="4433652"/>
          </a:xfrm>
        </p:spPr>
        <p:txBody>
          <a:bodyPr vert="horz" lIns="91440" tIns="45720" rIns="91440" bIns="45720" rtlCol="0" anchor="t">
            <a:normAutofit/>
          </a:bodyPr>
          <a:lstStyle/>
          <a:p>
            <a:r>
              <a:rPr lang="en-US" sz="2400"/>
              <a:t>Exam standard score – 80 points/ 36%</a:t>
            </a:r>
          </a:p>
          <a:p>
            <a:r>
              <a:rPr lang="en-US" sz="2400"/>
              <a:t>Performance Evaluation/ RSCA PMA – 114 points/ 51%</a:t>
            </a:r>
          </a:p>
          <a:p>
            <a:r>
              <a:rPr lang="en-US" sz="2400"/>
              <a:t>Service in paygrade – 3 points/ 1%</a:t>
            </a:r>
          </a:p>
          <a:p>
            <a:r>
              <a:rPr lang="en-US" sz="2400"/>
              <a:t>Award points – 12 points/ 6 %</a:t>
            </a:r>
          </a:p>
          <a:p>
            <a:r>
              <a:rPr lang="en-US" sz="2400"/>
              <a:t>Education points – (2 AA or 4 BA/BS) – 4 points/ 2%</a:t>
            </a:r>
          </a:p>
          <a:p>
            <a:r>
              <a:rPr lang="en-US" sz="2400"/>
              <a:t>PNA Points – 9 points/ 4 %</a:t>
            </a:r>
          </a:p>
          <a:p>
            <a:r>
              <a:rPr lang="en-US" sz="2400">
                <a:latin typeface="Tahoma"/>
                <a:ea typeface="Tahoma"/>
                <a:cs typeface="Tahoma"/>
              </a:rPr>
              <a:t>Total Possible Points - 222/100%</a:t>
            </a:r>
          </a:p>
        </p:txBody>
      </p:sp>
    </p:spTree>
    <p:extLst>
      <p:ext uri="{BB962C8B-B14F-4D97-AF65-F5344CB8AC3E}">
        <p14:creationId xmlns:p14="http://schemas.microsoft.com/office/powerpoint/2010/main" val="402962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27" y="208665"/>
            <a:ext cx="6600181" cy="1325563"/>
          </a:xfrm>
        </p:spPr>
        <p:txBody>
          <a:bodyPr>
            <a:normAutofit/>
          </a:bodyPr>
          <a:lstStyle/>
          <a:p>
            <a:r>
              <a:rPr lang="en-US" sz="3600"/>
              <a:t>FMS breakdown E-7 candidates</a:t>
            </a:r>
          </a:p>
        </p:txBody>
      </p:sp>
      <p:sp>
        <p:nvSpPr>
          <p:cNvPr id="3" name="Content Placeholder 2"/>
          <p:cNvSpPr>
            <a:spLocks noGrp="1"/>
          </p:cNvSpPr>
          <p:nvPr>
            <p:ph idx="1"/>
          </p:nvPr>
        </p:nvSpPr>
        <p:spPr/>
        <p:txBody>
          <a:bodyPr vert="horz" lIns="91440" tIns="45720" rIns="91440" bIns="45720" rtlCol="0" anchor="t">
            <a:normAutofit/>
          </a:bodyPr>
          <a:lstStyle/>
          <a:p>
            <a:r>
              <a:rPr lang="en-US" sz="2400"/>
              <a:t>Exam standard score – 80 points/ 40%</a:t>
            </a:r>
          </a:p>
          <a:p>
            <a:r>
              <a:rPr lang="en-US" sz="2400"/>
              <a:t>Performance Evaluation/ RSCA PMA – 120 points/ 60%</a:t>
            </a:r>
          </a:p>
          <a:p>
            <a:r>
              <a:rPr lang="en-US" sz="2400">
                <a:latin typeface="Tahoma"/>
                <a:ea typeface="Tahoma"/>
                <a:cs typeface="Tahoma"/>
              </a:rPr>
              <a:t>Total Possible Points - 200/100%</a:t>
            </a:r>
          </a:p>
        </p:txBody>
      </p:sp>
    </p:spTree>
    <p:extLst>
      <p:ext uri="{BB962C8B-B14F-4D97-AF65-F5344CB8AC3E}">
        <p14:creationId xmlns:p14="http://schemas.microsoft.com/office/powerpoint/2010/main" val="382824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4" y="238811"/>
            <a:ext cx="7349924" cy="1325563"/>
          </a:xfrm>
        </p:spPr>
        <p:txBody>
          <a:bodyPr>
            <a:normAutofit/>
          </a:bodyPr>
          <a:lstStyle/>
          <a:p>
            <a:r>
              <a:rPr lang="en-US" sz="3600"/>
              <a:t>Calculating Performance Mark Average (PMA) </a:t>
            </a:r>
          </a:p>
        </p:txBody>
      </p:sp>
      <p:sp>
        <p:nvSpPr>
          <p:cNvPr id="3" name="Content Placeholder 2"/>
          <p:cNvSpPr>
            <a:spLocks noGrp="1"/>
          </p:cNvSpPr>
          <p:nvPr>
            <p:ph idx="1"/>
          </p:nvPr>
        </p:nvSpPr>
        <p:spPr>
          <a:xfrm>
            <a:off x="649989" y="1784293"/>
            <a:ext cx="7901894" cy="3935095"/>
          </a:xfrm>
        </p:spPr>
        <p:txBody>
          <a:bodyPr vert="horz" lIns="91440" tIns="45720" rIns="91440" bIns="45720" rtlCol="0" anchor="t">
            <a:normAutofit lnSpcReduction="10000"/>
          </a:bodyPr>
          <a:lstStyle/>
          <a:p>
            <a:r>
              <a:rPr lang="en-US" sz="2400"/>
              <a:t>Evaluations used for candidates:</a:t>
            </a:r>
          </a:p>
          <a:p>
            <a:pPr lvl="1"/>
            <a:r>
              <a:rPr lang="en-US" sz="2200"/>
              <a:t>E-5 – As per NAVADMIN (past 14 or 15 months)</a:t>
            </a:r>
          </a:p>
          <a:p>
            <a:pPr lvl="1"/>
            <a:r>
              <a:rPr lang="en-US" sz="2200"/>
              <a:t>E-6/7 – </a:t>
            </a:r>
            <a:r>
              <a:rPr kumimoji="0" lang="en-US" sz="2200" b="0" i="0" u="none" strike="noStrike" kern="1200" cap="none" spc="0" normalizeH="0" baseline="0" noProof="0">
                <a:ln>
                  <a:noFill/>
                </a:ln>
                <a:solidFill>
                  <a:srgbClr val="FFFEF9"/>
                </a:solidFill>
                <a:effectLst/>
                <a:uLnTx/>
                <a:uFillTx/>
                <a:latin typeface="Segoe UI" panose="020B0502040204020203" pitchFamily="34" charset="0"/>
                <a:cs typeface="Segoe UI" panose="020B0502040204020203" pitchFamily="34" charset="0"/>
              </a:rPr>
              <a:t>As per NAVADMIN (past </a:t>
            </a:r>
            <a:r>
              <a:rPr lang="en-US" sz="2200"/>
              <a:t>36 months)*</a:t>
            </a:r>
          </a:p>
          <a:p>
            <a:pPr lvl="1"/>
            <a:r>
              <a:rPr lang="en-US" sz="2200"/>
              <a:t>Always verify timeframes listed in the most recent NAVADMIN</a:t>
            </a:r>
          </a:p>
          <a:p>
            <a:pPr lvl="1"/>
            <a:endParaRPr lang="en-US" sz="2200"/>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400">
                <a:solidFill>
                  <a:srgbClr val="FFFEF9"/>
                </a:solidFill>
              </a:rPr>
              <a:t>Only the advancement recommendation </a:t>
            </a:r>
            <a:r>
              <a:rPr lang="en-US" sz="2400" u="sng">
                <a:solidFill>
                  <a:srgbClr val="FFFEF9"/>
                </a:solidFill>
              </a:rPr>
              <a:t>(Block 45) </a:t>
            </a:r>
            <a:r>
              <a:rPr lang="en-US" sz="2400">
                <a:solidFill>
                  <a:srgbClr val="FFFEF9"/>
                </a:solidFill>
              </a:rPr>
              <a:t>of the evaluation is used to compute the PMA.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a:ln>
                <a:noFill/>
              </a:ln>
              <a:solidFill>
                <a:srgbClr val="FFFEF9"/>
              </a:solidFill>
              <a:effectLst/>
              <a:uLnTx/>
              <a:uFillTx/>
              <a:latin typeface="Segoe UI" panose="020B0502040204020203" pitchFamily="34" charset="0"/>
              <a:cs typeface="Segoe UI" panose="020B0502040204020203" pitchFamily="34" charset="0"/>
            </a:endParaRPr>
          </a:p>
          <a:p>
            <a:pPr marL="0" indent="0" algn="ctr" defTabSz="914400">
              <a:spcBef>
                <a:spcPts val="1000"/>
              </a:spcBef>
              <a:buNone/>
              <a:defRPr/>
            </a:pPr>
            <a:r>
              <a:rPr lang="en-US" sz="2000">
                <a:solidFill>
                  <a:srgbClr val="FFFEF9"/>
                </a:solidFill>
                <a:latin typeface="Segoe UI"/>
                <a:cs typeface="Segoe UI"/>
              </a:rPr>
              <a:t>* E6 and E7 candidates will have their evaluation RSCA calculated towards their PMA. </a:t>
            </a:r>
            <a:endParaRPr lang="en-US" sz="2000" b="0" i="0" u="none" strike="noStrike" kern="1200" cap="none" spc="0" normalizeH="0" baseline="0" noProof="0">
              <a:ln>
                <a:noFill/>
              </a:ln>
              <a:solidFill>
                <a:srgbClr val="FFFEF9"/>
              </a:solidFill>
              <a:effectLst/>
              <a:uLnTx/>
              <a:uFillTx/>
              <a:latin typeface="Segoe UI" panose="020B0502040204020203" pitchFamily="34" charset="0"/>
              <a:cs typeface="Segoe UI" panose="020B0502040204020203" pitchFamily="34" charset="0"/>
            </a:endParaRPr>
          </a:p>
          <a:p>
            <a:pPr marL="457200" lvl="1" indent="0">
              <a:buNone/>
            </a:pPr>
            <a:endParaRPr lang="en-US" sz="2400"/>
          </a:p>
          <a:p>
            <a:pPr marL="457200" lvl="1" indent="0">
              <a:buNone/>
            </a:pPr>
            <a:endParaRPr lang="en-US" sz="2400"/>
          </a:p>
        </p:txBody>
      </p:sp>
    </p:spTree>
    <p:extLst>
      <p:ext uri="{BB962C8B-B14F-4D97-AF65-F5344CB8AC3E}">
        <p14:creationId xmlns:p14="http://schemas.microsoft.com/office/powerpoint/2010/main" val="382073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PMA Contribution to FMS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5738111"/>
              </p:ext>
            </p:extLst>
          </p:nvPr>
        </p:nvGraphicFramePr>
        <p:xfrm>
          <a:off x="628650" y="1463205"/>
          <a:ext cx="8342312" cy="4374894"/>
        </p:xfrm>
        <a:graphic>
          <a:graphicData uri="http://schemas.openxmlformats.org/drawingml/2006/table">
            <a:tbl>
              <a:tblPr firstRow="1" bandRow="1">
                <a:tableStyleId>{2D5ABB26-0587-4C30-8999-92F81FD0307C}</a:tableStyleId>
              </a:tblPr>
              <a:tblGrid>
                <a:gridCol w="2085578">
                  <a:extLst>
                    <a:ext uri="{9D8B030D-6E8A-4147-A177-3AD203B41FA5}">
                      <a16:colId xmlns:a16="http://schemas.microsoft.com/office/drawing/2014/main" val="20000"/>
                    </a:ext>
                  </a:extLst>
                </a:gridCol>
                <a:gridCol w="2085578">
                  <a:extLst>
                    <a:ext uri="{9D8B030D-6E8A-4147-A177-3AD203B41FA5}">
                      <a16:colId xmlns:a16="http://schemas.microsoft.com/office/drawing/2014/main" val="20001"/>
                    </a:ext>
                  </a:extLst>
                </a:gridCol>
                <a:gridCol w="2085578">
                  <a:extLst>
                    <a:ext uri="{9D8B030D-6E8A-4147-A177-3AD203B41FA5}">
                      <a16:colId xmlns:a16="http://schemas.microsoft.com/office/drawing/2014/main" val="20002"/>
                    </a:ext>
                  </a:extLst>
                </a:gridCol>
                <a:gridCol w="2085578">
                  <a:extLst>
                    <a:ext uri="{9D8B030D-6E8A-4147-A177-3AD203B41FA5}">
                      <a16:colId xmlns:a16="http://schemas.microsoft.com/office/drawing/2014/main" val="20003"/>
                    </a:ext>
                  </a:extLst>
                </a:gridCol>
              </a:tblGrid>
              <a:tr h="729149">
                <a:tc>
                  <a:txBody>
                    <a:bodyPr/>
                    <a:lstStyle/>
                    <a:p>
                      <a:pPr algn="ctr"/>
                      <a:endParaRPr lang="en-US" sz="3200">
                        <a:solidFill>
                          <a:schemeClr val="bg2"/>
                        </a:solidFill>
                        <a:latin typeface="Segoe UI" panose="020B0502040204020203" pitchFamily="34" charset="0"/>
                        <a:cs typeface="Segoe UI" panose="020B0502040204020203" pitchFamily="34" charset="0"/>
                      </a:endParaRPr>
                    </a:p>
                  </a:txBody>
                  <a:tcPr anchor="ctr"/>
                </a:tc>
                <a:tc>
                  <a:txBody>
                    <a:bodyPr/>
                    <a:lstStyle/>
                    <a:p>
                      <a:pPr algn="ctr"/>
                      <a:endParaRPr lang="en-US" sz="3200">
                        <a:solidFill>
                          <a:schemeClr val="bg2"/>
                        </a:solidFill>
                        <a:latin typeface="Segoe UI" panose="020B0502040204020203" pitchFamily="34" charset="0"/>
                        <a:cs typeface="Segoe UI" panose="020B0502040204020203" pitchFamily="34" charset="0"/>
                      </a:endParaRPr>
                    </a:p>
                  </a:txBody>
                  <a:tcPr anchor="ctr"/>
                </a:tc>
                <a:tc gridSpan="2">
                  <a:txBody>
                    <a:bodyPr/>
                    <a:lstStyle/>
                    <a:p>
                      <a:pPr algn="ctr"/>
                      <a:r>
                        <a:rPr lang="en-US" sz="3200" b="1">
                          <a:solidFill>
                            <a:schemeClr val="bg2"/>
                          </a:solidFill>
                          <a:latin typeface="Segoe UI" panose="020B0502040204020203" pitchFamily="34" charset="0"/>
                          <a:cs typeface="Segoe UI" panose="020B0502040204020203" pitchFamily="34" charset="0"/>
                        </a:rPr>
                        <a:t>FMS</a:t>
                      </a:r>
                      <a:r>
                        <a:rPr lang="en-US" sz="3200" b="1" baseline="0">
                          <a:solidFill>
                            <a:schemeClr val="bg2"/>
                          </a:solidFill>
                          <a:latin typeface="Segoe UI" panose="020B0502040204020203" pitchFamily="34" charset="0"/>
                          <a:cs typeface="Segoe UI" panose="020B0502040204020203" pitchFamily="34" charset="0"/>
                        </a:rPr>
                        <a:t> Points</a:t>
                      </a:r>
                      <a:endParaRPr lang="en-US" sz="3200" b="1">
                        <a:solidFill>
                          <a:schemeClr val="bg2"/>
                        </a:solidFill>
                        <a:latin typeface="Segoe UI" panose="020B0502040204020203" pitchFamily="34" charset="0"/>
                        <a:cs typeface="Segoe UI" panose="020B0502040204020203" pitchFamily="34" charset="0"/>
                      </a:endParaRPr>
                    </a:p>
                  </a:txBody>
                  <a:tcPr anchor="b"/>
                </a:tc>
                <a:tc hMerge="1">
                  <a:txBody>
                    <a:bodyPr/>
                    <a:lstStyle/>
                    <a:p>
                      <a:pPr algn="ctr"/>
                      <a:endParaRPr lang="en-US" sz="3200">
                        <a:solidFill>
                          <a:schemeClr val="bg2"/>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0"/>
                  </a:ext>
                </a:extLst>
              </a:tr>
              <a:tr h="729149">
                <a:tc>
                  <a:txBody>
                    <a:bodyPr/>
                    <a:lstStyle/>
                    <a:p>
                      <a:pPr algn="ctr"/>
                      <a:r>
                        <a:rPr lang="en-US" sz="3200" b="1">
                          <a:solidFill>
                            <a:schemeClr val="bg2"/>
                          </a:solidFill>
                          <a:latin typeface="Segoe UI" panose="020B0502040204020203" pitchFamily="34" charset="0"/>
                          <a:cs typeface="Segoe UI" panose="020B0502040204020203" pitchFamily="34" charset="0"/>
                        </a:rPr>
                        <a:t>Block 45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b="1">
                          <a:solidFill>
                            <a:schemeClr val="bg2"/>
                          </a:solidFill>
                          <a:latin typeface="Segoe UI" panose="020B0502040204020203" pitchFamily="34" charset="0"/>
                          <a:cs typeface="Segoe UI" panose="020B0502040204020203" pitchFamily="34" charset="0"/>
                        </a:rPr>
                        <a:t>PMA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b="1">
                          <a:solidFill>
                            <a:schemeClr val="bg2"/>
                          </a:solidFill>
                          <a:latin typeface="Segoe UI" panose="020B0502040204020203" pitchFamily="34" charset="0"/>
                          <a:cs typeface="Segoe UI" panose="020B0502040204020203" pitchFamily="34" charset="0"/>
                        </a:rPr>
                        <a:t>E-5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b="1">
                          <a:solidFill>
                            <a:schemeClr val="bg2"/>
                          </a:solidFill>
                          <a:latin typeface="Segoe UI" panose="020B0502040204020203" pitchFamily="34" charset="0"/>
                          <a:cs typeface="Segoe UI" panose="020B0502040204020203" pitchFamily="34" charset="0"/>
                        </a:rPr>
                        <a:t>E-6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9149">
                <a:tc>
                  <a:txBody>
                    <a:bodyPr/>
                    <a:lstStyle/>
                    <a:p>
                      <a:pPr algn="ctr"/>
                      <a:r>
                        <a:rPr lang="en-US" sz="3200">
                          <a:solidFill>
                            <a:schemeClr val="bg2"/>
                          </a:solidFill>
                          <a:latin typeface="Segoe UI" panose="020B0502040204020203" pitchFamily="34" charset="0"/>
                          <a:cs typeface="Segoe UI" panose="020B0502040204020203" pitchFamily="34" charset="0"/>
                        </a:rPr>
                        <a:t>EP</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a:solidFill>
                            <a:schemeClr val="bg2"/>
                          </a:solidFill>
                          <a:latin typeface="Segoe UI" panose="020B0502040204020203" pitchFamily="34" charset="0"/>
                          <a:cs typeface="Segoe UI" panose="020B0502040204020203"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a:solidFill>
                            <a:schemeClr val="bg2"/>
                          </a:solidFill>
                          <a:latin typeface="Segoe UI" panose="020B0502040204020203" pitchFamily="34" charset="0"/>
                          <a:cs typeface="Segoe UI" panose="020B0502040204020203" pitchFamily="34" charset="0"/>
                        </a:rPr>
                        <a:t>64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a:solidFill>
                            <a:schemeClr val="bg2"/>
                          </a:solidFill>
                          <a:latin typeface="Segoe UI" panose="020B0502040204020203" pitchFamily="34" charset="0"/>
                          <a:cs typeface="Segoe UI" panose="020B0502040204020203" pitchFamily="34" charset="0"/>
                        </a:rPr>
                        <a:t>114</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729149">
                <a:tc>
                  <a:txBody>
                    <a:bodyPr/>
                    <a:lstStyle/>
                    <a:p>
                      <a:pPr algn="ctr"/>
                      <a:r>
                        <a:rPr lang="en-US" sz="3200">
                          <a:solidFill>
                            <a:schemeClr val="bg2"/>
                          </a:solidFill>
                          <a:latin typeface="Segoe UI" panose="020B0502040204020203" pitchFamily="34" charset="0"/>
                          <a:cs typeface="Segoe UI" panose="020B0502040204020203" pitchFamily="34" charset="0"/>
                        </a:rPr>
                        <a:t>MP</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a:solidFill>
                            <a:schemeClr val="bg2"/>
                          </a:solidFill>
                          <a:latin typeface="Segoe UI" panose="020B0502040204020203" pitchFamily="34" charset="0"/>
                          <a:cs typeface="Segoe UI" panose="020B0502040204020203"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a:solidFill>
                            <a:schemeClr val="bg2"/>
                          </a:solidFill>
                          <a:latin typeface="Segoe UI" panose="020B0502040204020203" pitchFamily="34" charset="0"/>
                          <a:cs typeface="Segoe UI" panose="020B0502040204020203" pitchFamily="34" charset="0"/>
                        </a:rPr>
                        <a:t>48</a:t>
                      </a:r>
                    </a:p>
                  </a:txBody>
                  <a:tcPr anchor="ctr">
                    <a:lnL w="12700" cap="flat" cmpd="sng" algn="ctr">
                      <a:solidFill>
                        <a:schemeClr val="tx1"/>
                      </a:solidFill>
                      <a:prstDash val="solid"/>
                      <a:round/>
                      <a:headEnd type="none" w="med" len="med"/>
                      <a:tailEnd type="none" w="med" len="med"/>
                    </a:lnL>
                  </a:tcPr>
                </a:tc>
                <a:tc>
                  <a:txBody>
                    <a:bodyPr/>
                    <a:lstStyle/>
                    <a:p>
                      <a:pPr algn="ctr"/>
                      <a:r>
                        <a:rPr lang="en-US" sz="3200">
                          <a:solidFill>
                            <a:schemeClr val="bg2"/>
                          </a:solidFill>
                          <a:latin typeface="Segoe UI" panose="020B0502040204020203" pitchFamily="34" charset="0"/>
                          <a:cs typeface="Segoe UI" panose="020B0502040204020203" pitchFamily="34" charset="0"/>
                        </a:rPr>
                        <a:t>98</a:t>
                      </a:r>
                    </a:p>
                  </a:txBody>
                  <a:tcPr anchor="ctr"/>
                </a:tc>
                <a:extLst>
                  <a:ext uri="{0D108BD9-81ED-4DB2-BD59-A6C34878D82A}">
                    <a16:rowId xmlns:a16="http://schemas.microsoft.com/office/drawing/2014/main" val="10003"/>
                  </a:ext>
                </a:extLst>
              </a:tr>
              <a:tr h="729149">
                <a:tc>
                  <a:txBody>
                    <a:bodyPr/>
                    <a:lstStyle/>
                    <a:p>
                      <a:pPr algn="ctr"/>
                      <a:r>
                        <a:rPr lang="en-US" sz="3200">
                          <a:solidFill>
                            <a:schemeClr val="bg2"/>
                          </a:solidFill>
                          <a:latin typeface="Segoe UI" panose="020B0502040204020203" pitchFamily="34" charset="0"/>
                          <a:cs typeface="Segoe UI" panose="020B0502040204020203" pitchFamily="34" charset="0"/>
                        </a:rPr>
                        <a:t>P</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a:solidFill>
                            <a:schemeClr val="bg2"/>
                          </a:solidFill>
                          <a:latin typeface="Segoe UI" panose="020B0502040204020203" pitchFamily="34" charset="0"/>
                          <a:cs typeface="Segoe UI" panose="020B0502040204020203"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a:solidFill>
                            <a:schemeClr val="bg2"/>
                          </a:solidFill>
                          <a:latin typeface="Segoe UI" panose="020B0502040204020203" pitchFamily="34" charset="0"/>
                          <a:cs typeface="Segoe UI" panose="020B0502040204020203" pitchFamily="34" charset="0"/>
                        </a:rPr>
                        <a:t>32</a:t>
                      </a:r>
                    </a:p>
                  </a:txBody>
                  <a:tcPr anchor="ctr">
                    <a:lnL w="12700" cap="flat" cmpd="sng" algn="ctr">
                      <a:solidFill>
                        <a:schemeClr val="tx1"/>
                      </a:solidFill>
                      <a:prstDash val="solid"/>
                      <a:round/>
                      <a:headEnd type="none" w="med" len="med"/>
                      <a:tailEnd type="none" w="med" len="med"/>
                    </a:lnL>
                  </a:tcPr>
                </a:tc>
                <a:tc>
                  <a:txBody>
                    <a:bodyPr/>
                    <a:lstStyle/>
                    <a:p>
                      <a:pPr algn="ctr"/>
                      <a:r>
                        <a:rPr lang="en-US" sz="3200">
                          <a:solidFill>
                            <a:schemeClr val="bg2"/>
                          </a:solidFill>
                          <a:latin typeface="Segoe UI" panose="020B0502040204020203" pitchFamily="34" charset="0"/>
                          <a:cs typeface="Segoe UI" panose="020B0502040204020203" pitchFamily="34" charset="0"/>
                        </a:rPr>
                        <a:t>82</a:t>
                      </a:r>
                    </a:p>
                  </a:txBody>
                  <a:tcPr anchor="ctr"/>
                </a:tc>
                <a:extLst>
                  <a:ext uri="{0D108BD9-81ED-4DB2-BD59-A6C34878D82A}">
                    <a16:rowId xmlns:a16="http://schemas.microsoft.com/office/drawing/2014/main" val="10004"/>
                  </a:ext>
                </a:extLst>
              </a:tr>
              <a:tr h="729149">
                <a:tc>
                  <a:txBody>
                    <a:bodyPr/>
                    <a:lstStyle/>
                    <a:p>
                      <a:pPr algn="ctr"/>
                      <a:r>
                        <a:rPr lang="en-US" sz="3200">
                          <a:solidFill>
                            <a:schemeClr val="accent3"/>
                          </a:solidFill>
                          <a:latin typeface="Segoe UI" panose="020B0502040204020203" pitchFamily="34" charset="0"/>
                          <a:cs typeface="Segoe UI" panose="020B0502040204020203" pitchFamily="34" charset="0"/>
                        </a:rPr>
                        <a:t>PROG</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a:solidFill>
                            <a:schemeClr val="bg2"/>
                          </a:solidFill>
                          <a:latin typeface="Segoe UI" panose="020B0502040204020203" pitchFamily="34" charset="0"/>
                          <a:cs typeface="Segoe UI" panose="020B0502040204020203"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a:solidFill>
                            <a:schemeClr val="bg2"/>
                          </a:solidFill>
                          <a:latin typeface="Segoe UI" panose="020B0502040204020203" pitchFamily="34" charset="0"/>
                          <a:cs typeface="Segoe UI" panose="020B0502040204020203" pitchFamily="34" charset="0"/>
                        </a:rPr>
                        <a:t>16</a:t>
                      </a:r>
                    </a:p>
                  </a:txBody>
                  <a:tcPr anchor="ctr">
                    <a:lnL w="12700" cap="flat" cmpd="sng" algn="ctr">
                      <a:solidFill>
                        <a:schemeClr val="tx1"/>
                      </a:solidFill>
                      <a:prstDash val="solid"/>
                      <a:round/>
                      <a:headEnd type="none" w="med" len="med"/>
                      <a:tailEnd type="none" w="med" len="med"/>
                    </a:lnL>
                  </a:tcPr>
                </a:tc>
                <a:tc>
                  <a:txBody>
                    <a:bodyPr/>
                    <a:lstStyle/>
                    <a:p>
                      <a:pPr algn="ctr"/>
                      <a:r>
                        <a:rPr lang="en-US" sz="3200">
                          <a:solidFill>
                            <a:schemeClr val="bg2"/>
                          </a:solidFill>
                          <a:latin typeface="Segoe UI" panose="020B0502040204020203" pitchFamily="34" charset="0"/>
                          <a:cs typeface="Segoe UI" panose="020B0502040204020203" pitchFamily="34" charset="0"/>
                        </a:rPr>
                        <a:t>66</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087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748"/>
            <a:ext cx="7269354" cy="1184055"/>
          </a:xfrm>
        </p:spPr>
        <p:txBody>
          <a:bodyPr>
            <a:noAutofit/>
          </a:bodyPr>
          <a:lstStyle/>
          <a:p>
            <a:r>
              <a:rPr lang="en-US" sz="3600"/>
              <a:t>Reporting Senior Cumulative Average (RSCA) for E-6 and E-7 Candidates</a:t>
            </a:r>
          </a:p>
        </p:txBody>
      </p:sp>
      <p:sp>
        <p:nvSpPr>
          <p:cNvPr id="3" name="Content Placeholder 2"/>
          <p:cNvSpPr>
            <a:spLocks noGrp="1"/>
          </p:cNvSpPr>
          <p:nvPr>
            <p:ph idx="1"/>
          </p:nvPr>
        </p:nvSpPr>
        <p:spPr>
          <a:xfrm>
            <a:off x="431880" y="2261211"/>
            <a:ext cx="8341851" cy="3766395"/>
          </a:xfrm>
        </p:spPr>
        <p:txBody>
          <a:bodyPr>
            <a:normAutofit/>
          </a:bodyPr>
          <a:lstStyle/>
          <a:p>
            <a:r>
              <a:rPr lang="en-US" sz="2400"/>
              <a:t>Rewards additional PMA points towards their FMS.</a:t>
            </a:r>
          </a:p>
          <a:p>
            <a:r>
              <a:rPr lang="en-US" sz="2400"/>
              <a:t>Individual Trait Averages (ITA) and RSCA will be used to determine RSCA PMA.</a:t>
            </a:r>
          </a:p>
          <a:p>
            <a:r>
              <a:rPr lang="en-US" sz="2400"/>
              <a:t>Each evaluation RSCA value will be required to compute the RSCA PMA.</a:t>
            </a:r>
          </a:p>
          <a:p>
            <a:r>
              <a:rPr lang="en-US" sz="2400"/>
              <a:t>The RSCA PMA calculation is included in the automated Enlisted Advancement Worksheet (EAW).</a:t>
            </a:r>
          </a:p>
          <a:p>
            <a:r>
              <a:rPr lang="en-US" sz="2400"/>
              <a:t>Manual input can be done by ESO.</a:t>
            </a:r>
          </a:p>
        </p:txBody>
      </p:sp>
    </p:spTree>
    <p:extLst>
      <p:ext uri="{BB962C8B-B14F-4D97-AF65-F5344CB8AC3E}">
        <p14:creationId xmlns:p14="http://schemas.microsoft.com/office/powerpoint/2010/main" val="148772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368"/>
            <a:ext cx="7269354" cy="1184055"/>
          </a:xfrm>
        </p:spPr>
        <p:txBody>
          <a:bodyPr>
            <a:noAutofit/>
          </a:bodyPr>
          <a:lstStyle/>
          <a:p>
            <a:r>
              <a:rPr lang="en-US" sz="3600"/>
              <a:t>Reporting Senior’s Cumulative Average (RSCA) PMA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932822"/>
              </p:ext>
            </p:extLst>
          </p:nvPr>
        </p:nvGraphicFramePr>
        <p:xfrm>
          <a:off x="628650" y="1568600"/>
          <a:ext cx="7589375" cy="4541520"/>
        </p:xfrm>
        <a:graphic>
          <a:graphicData uri="http://schemas.openxmlformats.org/drawingml/2006/table">
            <a:tbl>
              <a:tblPr firstRow="1" bandRow="1">
                <a:tableStyleId>{5940675A-B579-460E-94D1-54222C63F5DA}</a:tableStyleId>
              </a:tblPr>
              <a:tblGrid>
                <a:gridCol w="3764293">
                  <a:extLst>
                    <a:ext uri="{9D8B030D-6E8A-4147-A177-3AD203B41FA5}">
                      <a16:colId xmlns:a16="http://schemas.microsoft.com/office/drawing/2014/main" val="20000"/>
                    </a:ext>
                  </a:extLst>
                </a:gridCol>
                <a:gridCol w="3825082">
                  <a:extLst>
                    <a:ext uri="{9D8B030D-6E8A-4147-A177-3AD203B41FA5}">
                      <a16:colId xmlns:a16="http://schemas.microsoft.com/office/drawing/2014/main" val="20001"/>
                    </a:ext>
                  </a:extLst>
                </a:gridCol>
              </a:tblGrid>
              <a:tr h="408355">
                <a:tc>
                  <a:txBody>
                    <a:bodyPr/>
                    <a:lstStyle/>
                    <a:p>
                      <a:pPr algn="ctr"/>
                      <a:r>
                        <a:rPr lang="en-US" sz="2200" b="1">
                          <a:solidFill>
                            <a:schemeClr val="bg2"/>
                          </a:solidFill>
                        </a:rPr>
                        <a:t>ITA Points Above</a:t>
                      </a:r>
                      <a:r>
                        <a:rPr lang="en-US" sz="2200" b="1" baseline="0">
                          <a:solidFill>
                            <a:schemeClr val="bg2"/>
                          </a:solidFill>
                        </a:rPr>
                        <a:t> RSCA</a:t>
                      </a:r>
                      <a:endParaRPr lang="en-US" sz="2200" b="1">
                        <a:solidFill>
                          <a:schemeClr val="bg2"/>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a:solidFill>
                            <a:schemeClr val="bg2"/>
                          </a:solidFill>
                        </a:rPr>
                        <a:t>Additional RSCA</a:t>
                      </a:r>
                      <a:r>
                        <a:rPr lang="en-US" sz="2200" b="1" baseline="0">
                          <a:solidFill>
                            <a:schemeClr val="bg2"/>
                          </a:solidFill>
                        </a:rPr>
                        <a:t> Points</a:t>
                      </a:r>
                      <a:endParaRPr lang="en-US" sz="2200" b="1">
                        <a:solidFill>
                          <a:schemeClr val="bg2"/>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7523">
                <a:tc>
                  <a:txBody>
                    <a:bodyPr/>
                    <a:lstStyle/>
                    <a:p>
                      <a:pPr algn="ctr"/>
                      <a:r>
                        <a:rPr lang="en-US" sz="2400">
                          <a:solidFill>
                            <a:schemeClr val="bg2"/>
                          </a:solidFill>
                        </a:rPr>
                        <a:t>0.05</a:t>
                      </a:r>
                      <a:r>
                        <a:rPr lang="en-US" sz="2400" baseline="0">
                          <a:solidFill>
                            <a:schemeClr val="bg2"/>
                          </a:solidFill>
                        </a:rPr>
                        <a:t>  to  0.19</a:t>
                      </a:r>
                      <a:endParaRPr lang="en-US" sz="240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7523">
                <a:tc>
                  <a:txBody>
                    <a:bodyPr/>
                    <a:lstStyle/>
                    <a:p>
                      <a:pPr algn="ctr"/>
                      <a:r>
                        <a:rPr lang="en-US" sz="2400">
                          <a:solidFill>
                            <a:schemeClr val="bg2"/>
                          </a:solidFill>
                        </a:rPr>
                        <a:t>0.20  to  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7523">
                <a:tc>
                  <a:txBody>
                    <a:bodyPr/>
                    <a:lstStyle/>
                    <a:p>
                      <a:pPr algn="ctr"/>
                      <a:r>
                        <a:rPr lang="en-US" sz="2400">
                          <a:solidFill>
                            <a:schemeClr val="bg2"/>
                          </a:solidFill>
                        </a:rPr>
                        <a:t>0.35  to</a:t>
                      </a:r>
                      <a:r>
                        <a:rPr lang="en-US" sz="2400" baseline="0">
                          <a:solidFill>
                            <a:schemeClr val="bg2"/>
                          </a:solidFill>
                        </a:rPr>
                        <a:t>  0.49</a:t>
                      </a:r>
                      <a:endParaRPr lang="en-US" sz="240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7523">
                <a:tc>
                  <a:txBody>
                    <a:bodyPr/>
                    <a:lstStyle/>
                    <a:p>
                      <a:pPr algn="ctr"/>
                      <a:r>
                        <a:rPr lang="en-US" sz="2400">
                          <a:solidFill>
                            <a:schemeClr val="bg2"/>
                          </a:solidFill>
                        </a:rPr>
                        <a:t>0.50  to</a:t>
                      </a:r>
                      <a:r>
                        <a:rPr lang="en-US" sz="2400" baseline="0">
                          <a:solidFill>
                            <a:schemeClr val="bg2"/>
                          </a:solidFill>
                        </a:rPr>
                        <a:t>  0.64</a:t>
                      </a:r>
                      <a:endParaRPr lang="en-US" sz="240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7523">
                <a:tc>
                  <a:txBody>
                    <a:bodyPr/>
                    <a:lstStyle/>
                    <a:p>
                      <a:pPr algn="ctr"/>
                      <a:r>
                        <a:rPr lang="en-US" sz="2400">
                          <a:solidFill>
                            <a:schemeClr val="bg2"/>
                          </a:solidFill>
                        </a:rPr>
                        <a:t>0.65  to  0.79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7523">
                <a:tc>
                  <a:txBody>
                    <a:bodyPr/>
                    <a:lstStyle/>
                    <a:p>
                      <a:pPr algn="ctr"/>
                      <a:r>
                        <a:rPr lang="en-US" sz="2400">
                          <a:solidFill>
                            <a:schemeClr val="bg2"/>
                          </a:solidFill>
                        </a:rPr>
                        <a:t>0.80  to  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37523">
                <a:tc>
                  <a:txBody>
                    <a:bodyPr/>
                    <a:lstStyle/>
                    <a:p>
                      <a:pPr algn="ctr"/>
                      <a:r>
                        <a:rPr lang="en-US" sz="2400">
                          <a:solidFill>
                            <a:schemeClr val="bg2"/>
                          </a:solidFill>
                        </a:rPr>
                        <a:t>0.95  to  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37523">
                <a:tc>
                  <a:txBody>
                    <a:bodyPr/>
                    <a:lstStyle/>
                    <a:p>
                      <a:pPr algn="ctr"/>
                      <a:r>
                        <a:rPr lang="en-US" sz="2400">
                          <a:solidFill>
                            <a:schemeClr val="bg2"/>
                          </a:solidFill>
                        </a:rPr>
                        <a:t>1.10  to  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37523">
                <a:tc>
                  <a:txBody>
                    <a:bodyPr/>
                    <a:lstStyle/>
                    <a:p>
                      <a:pPr algn="ctr"/>
                      <a:r>
                        <a:rPr lang="en-US" sz="2400">
                          <a:solidFill>
                            <a:schemeClr val="bg2"/>
                          </a:solidFill>
                        </a:rPr>
                        <a:t>1.25  or  greater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solidFill>
                            <a:schemeClr val="bg2"/>
                          </a:solidFill>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 name="TextBox 2"/>
          <p:cNvSpPr txBox="1"/>
          <p:nvPr/>
        </p:nvSpPr>
        <p:spPr>
          <a:xfrm>
            <a:off x="1929912" y="6488668"/>
            <a:ext cx="5361842" cy="369332"/>
          </a:xfrm>
          <a:prstGeom prst="rect">
            <a:avLst/>
          </a:prstGeom>
          <a:noFill/>
        </p:spPr>
        <p:txBody>
          <a:bodyPr wrap="square" rtlCol="0">
            <a:spAutoFit/>
          </a:bodyPr>
          <a:lstStyle/>
          <a:p>
            <a:r>
              <a:rPr lang="en-US"/>
              <a:t>*Example to calculate provided in Facilitator Guide</a:t>
            </a:r>
          </a:p>
        </p:txBody>
      </p:sp>
    </p:spTree>
    <p:extLst>
      <p:ext uri="{BB962C8B-B14F-4D97-AF65-F5344CB8AC3E}">
        <p14:creationId xmlns:p14="http://schemas.microsoft.com/office/powerpoint/2010/main" val="99305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Passed Not Advanced (PNA) Points</a:t>
            </a:r>
          </a:p>
        </p:txBody>
      </p:sp>
      <p:sp>
        <p:nvSpPr>
          <p:cNvPr id="3" name="Content Placeholder 2"/>
          <p:cNvSpPr>
            <a:spLocks noGrp="1"/>
          </p:cNvSpPr>
          <p:nvPr>
            <p:ph idx="1"/>
          </p:nvPr>
        </p:nvSpPr>
        <p:spPr>
          <a:xfrm>
            <a:off x="397155" y="1719038"/>
            <a:ext cx="8341851" cy="4670187"/>
          </a:xfrm>
        </p:spPr>
        <p:txBody>
          <a:bodyPr>
            <a:normAutofit/>
          </a:bodyPr>
          <a:lstStyle/>
          <a:p>
            <a:r>
              <a:rPr lang="en-US" sz="2400"/>
              <a:t>PNA points come from two sources:</a:t>
            </a:r>
          </a:p>
          <a:p>
            <a:pPr lvl="1"/>
            <a:r>
              <a:rPr lang="en-US" sz="2200"/>
              <a:t>PMA</a:t>
            </a:r>
          </a:p>
          <a:p>
            <a:pPr lvl="1"/>
            <a:r>
              <a:rPr lang="en-US" sz="2200"/>
              <a:t>Exam Standard Score (SS)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Awarded to those who pass the exam, but are not advanced due to quota limits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400">
                <a:solidFill>
                  <a:srgbClr val="FFFEF9"/>
                </a:solidFill>
              </a:rPr>
              <a:t>Points awarded each exam cycle based on relative ranking to peers:</a:t>
            </a:r>
          </a:p>
          <a:p>
            <a:pPr lvl="1">
              <a:spcBef>
                <a:spcPts val="1000"/>
              </a:spcBef>
              <a:defRPr/>
            </a:pPr>
            <a:r>
              <a:rPr lang="en-US" sz="2200">
                <a:solidFill>
                  <a:srgbClr val="FFFEF9"/>
                </a:solidFill>
              </a:rPr>
              <a:t>Top 25% PMA =1.5 points</a:t>
            </a:r>
          </a:p>
          <a:p>
            <a:pPr lvl="1">
              <a:spcBef>
                <a:spcPts val="1000"/>
              </a:spcBef>
              <a:defRPr/>
            </a:pPr>
            <a:r>
              <a:rPr lang="en-US" sz="2200">
                <a:solidFill>
                  <a:srgbClr val="FFFEF9"/>
                </a:solidFill>
              </a:rPr>
              <a:t>Top 25% SS = 1.5 points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Up to 3.0 total PNA points earned per exam cycle, for up to 3 cycles</a:t>
            </a:r>
          </a:p>
          <a:p>
            <a:pPr marL="0" indent="0">
              <a:buNone/>
            </a:pPr>
            <a:endParaRPr lang="en-US" sz="2000"/>
          </a:p>
          <a:p>
            <a:endParaRPr lang="en-US"/>
          </a:p>
        </p:txBody>
      </p:sp>
    </p:spTree>
    <p:extLst>
      <p:ext uri="{BB962C8B-B14F-4D97-AF65-F5344CB8AC3E}">
        <p14:creationId xmlns:p14="http://schemas.microsoft.com/office/powerpoint/2010/main" val="267256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41" y="172453"/>
            <a:ext cx="6593098" cy="1325563"/>
          </a:xfrm>
        </p:spPr>
        <p:txBody>
          <a:bodyPr>
            <a:noAutofit/>
          </a:bodyPr>
          <a:lstStyle/>
          <a:p>
            <a:r>
              <a:rPr lang="en-US" sz="3600"/>
              <a:t>Enlisted Advancement Exam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8009378"/>
              </p:ext>
            </p:extLst>
          </p:nvPr>
        </p:nvGraphicFramePr>
        <p:xfrm>
          <a:off x="785016" y="1613762"/>
          <a:ext cx="7254347" cy="5063807"/>
        </p:xfrm>
        <a:graphic>
          <a:graphicData uri="http://schemas.openxmlformats.org/drawingml/2006/table">
            <a:tbl>
              <a:tblPr firstRow="1" bandRow="1">
                <a:tableStyleId>{5940675A-B579-460E-94D1-54222C63F5DA}</a:tableStyleId>
              </a:tblPr>
              <a:tblGrid>
                <a:gridCol w="1442369">
                  <a:extLst>
                    <a:ext uri="{9D8B030D-6E8A-4147-A177-3AD203B41FA5}">
                      <a16:colId xmlns:a16="http://schemas.microsoft.com/office/drawing/2014/main" val="20000"/>
                    </a:ext>
                  </a:extLst>
                </a:gridCol>
                <a:gridCol w="1186531">
                  <a:extLst>
                    <a:ext uri="{9D8B030D-6E8A-4147-A177-3AD203B41FA5}">
                      <a16:colId xmlns:a16="http://schemas.microsoft.com/office/drawing/2014/main" val="20001"/>
                    </a:ext>
                  </a:extLst>
                </a:gridCol>
                <a:gridCol w="1996156">
                  <a:extLst>
                    <a:ext uri="{9D8B030D-6E8A-4147-A177-3AD203B41FA5}">
                      <a16:colId xmlns:a16="http://schemas.microsoft.com/office/drawing/2014/main" val="20002"/>
                    </a:ext>
                  </a:extLst>
                </a:gridCol>
                <a:gridCol w="2629291">
                  <a:extLst>
                    <a:ext uri="{9D8B030D-6E8A-4147-A177-3AD203B41FA5}">
                      <a16:colId xmlns:a16="http://schemas.microsoft.com/office/drawing/2014/main" val="20003"/>
                    </a:ext>
                  </a:extLst>
                </a:gridCol>
              </a:tblGrid>
              <a:tr h="723401">
                <a:tc>
                  <a:txBody>
                    <a:bodyPr/>
                    <a:lstStyle/>
                    <a:p>
                      <a:pPr algn="ctr"/>
                      <a:r>
                        <a:rPr lang="en-US" sz="1800">
                          <a:solidFill>
                            <a:schemeClr val="bg2"/>
                          </a:solidFill>
                        </a:rPr>
                        <a:t>Jan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3</a:t>
                      </a:r>
                      <a:r>
                        <a:rPr lang="en-US" sz="1800" baseline="30000">
                          <a:solidFill>
                            <a:schemeClr val="bg2"/>
                          </a:solidFill>
                        </a:rPr>
                        <a:t>rd</a:t>
                      </a:r>
                      <a:r>
                        <a:rPr lang="en-US" sz="1800">
                          <a:solidFill>
                            <a:schemeClr val="bg2"/>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E-7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3401">
                <a:tc>
                  <a:txBody>
                    <a:bodyPr/>
                    <a:lstStyle/>
                    <a:p>
                      <a:pPr algn="ctr"/>
                      <a:r>
                        <a:rPr lang="en-US" sz="1800">
                          <a:solidFill>
                            <a:schemeClr val="bg2"/>
                          </a:solidFill>
                        </a:rPr>
                        <a:t>Mar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1</a:t>
                      </a:r>
                      <a:r>
                        <a:rPr lang="en-US" sz="1800" baseline="30000">
                          <a:solidFill>
                            <a:schemeClr val="bg2"/>
                          </a:solidFill>
                        </a:rPr>
                        <a:t>st</a:t>
                      </a:r>
                      <a:r>
                        <a:rPr lang="en-US" sz="1800">
                          <a:solidFill>
                            <a:schemeClr val="bg2"/>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E-6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3401">
                <a:tc>
                  <a:txBody>
                    <a:bodyPr/>
                    <a:lstStyle/>
                    <a:p>
                      <a:pPr algn="ctr"/>
                      <a:endParaRPr lang="en-US" sz="180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2</a:t>
                      </a:r>
                      <a:r>
                        <a:rPr lang="en-US" sz="1800" baseline="30000">
                          <a:solidFill>
                            <a:schemeClr val="bg2"/>
                          </a:solidFill>
                        </a:rPr>
                        <a:t>nd</a:t>
                      </a:r>
                      <a:r>
                        <a:rPr lang="en-US" sz="1800">
                          <a:solidFill>
                            <a:schemeClr val="bg2"/>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E-5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3401">
                <a:tc>
                  <a:txBody>
                    <a:bodyPr/>
                    <a:lstStyle/>
                    <a:p>
                      <a:pPr algn="ctr"/>
                      <a:r>
                        <a:rPr lang="en-US" sz="1800">
                          <a:solidFill>
                            <a:schemeClr val="bg2"/>
                          </a:solidFill>
                        </a:rPr>
                        <a:t>Sep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1</a:t>
                      </a:r>
                      <a:r>
                        <a:rPr lang="en-US" sz="1800" baseline="30000">
                          <a:solidFill>
                            <a:schemeClr val="bg2"/>
                          </a:solidFill>
                        </a:rPr>
                        <a:t>st</a:t>
                      </a:r>
                      <a:r>
                        <a:rPr lang="en-US" sz="1800">
                          <a:solidFill>
                            <a:schemeClr val="bg2"/>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E-6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23401">
                <a:tc>
                  <a:txBody>
                    <a:bodyPr/>
                    <a:lstStyle/>
                    <a:p>
                      <a:pPr algn="ctr"/>
                      <a:endParaRPr lang="en-US" sz="180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2</a:t>
                      </a:r>
                      <a:r>
                        <a:rPr lang="en-US" sz="1800" baseline="30000">
                          <a:solidFill>
                            <a:schemeClr val="bg2"/>
                          </a:solidFill>
                        </a:rPr>
                        <a:t>nd</a:t>
                      </a:r>
                      <a:r>
                        <a:rPr lang="en-US" sz="1800">
                          <a:solidFill>
                            <a:schemeClr val="bg2"/>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Thursday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E-5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723401">
                <a:tc>
                  <a:txBody>
                    <a:bodyPr/>
                    <a:lstStyle/>
                    <a:p>
                      <a:pPr algn="ctr"/>
                      <a:r>
                        <a:rPr lang="en-US" sz="1800">
                          <a:solidFill>
                            <a:schemeClr val="bg2"/>
                          </a:solidFill>
                        </a:rPr>
                        <a:t>SELRES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1</a:t>
                      </a:r>
                      <a:r>
                        <a:rPr lang="en-US" sz="1800" baseline="30000">
                          <a:solidFill>
                            <a:schemeClr val="bg2"/>
                          </a:solidFill>
                        </a:rPr>
                        <a:t>st</a:t>
                      </a:r>
                      <a:r>
                        <a:rPr lang="en-US" sz="1800">
                          <a:solidFill>
                            <a:schemeClr val="bg2"/>
                          </a:solidFill>
                        </a:rPr>
                        <a:t> -28</a:t>
                      </a:r>
                      <a:r>
                        <a:rPr lang="en-US" sz="1800" baseline="30000">
                          <a:solidFill>
                            <a:schemeClr val="bg2"/>
                          </a:solidFill>
                        </a:rPr>
                        <a:t>th</a:t>
                      </a:r>
                      <a:r>
                        <a:rPr lang="en-US" sz="1800">
                          <a:solidFill>
                            <a:schemeClr val="bg2"/>
                          </a:solidFill>
                        </a:rPr>
                        <a:t>  (29</a:t>
                      </a:r>
                      <a:r>
                        <a:rPr lang="en-US" sz="1800" baseline="30000">
                          <a:solidFill>
                            <a:schemeClr val="bg2"/>
                          </a:solidFill>
                        </a:rPr>
                        <a:t>th</a:t>
                      </a:r>
                      <a:r>
                        <a:rPr lang="en-US" sz="1800" baseline="0">
                          <a:solidFill>
                            <a:schemeClr val="bg2"/>
                          </a:solidFill>
                        </a:rPr>
                        <a:t>)</a:t>
                      </a:r>
                      <a:endParaRPr lang="en-US" sz="180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February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aseline="0">
                          <a:solidFill>
                            <a:schemeClr val="bg2"/>
                          </a:solidFill>
                        </a:rPr>
                        <a:t>E5-E7 Exam</a:t>
                      </a:r>
                      <a:endParaRPr lang="en-US" sz="1800">
                        <a:solidFill>
                          <a:schemeClr val="bg2"/>
                        </a:solidFill>
                      </a:endParaRPr>
                    </a:p>
                    <a:p>
                      <a:pPr algn="ctr"/>
                      <a:endParaRPr lang="en-US" sz="1800">
                        <a:solidFill>
                          <a:schemeClr val="bg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5333244"/>
                  </a:ext>
                </a:extLst>
              </a:tr>
              <a:tr h="723401">
                <a:tc>
                  <a:txBody>
                    <a:bodyPr/>
                    <a:lstStyle/>
                    <a:p>
                      <a:pPr algn="ctr"/>
                      <a:r>
                        <a:rPr lang="en-US" sz="1800">
                          <a:solidFill>
                            <a:schemeClr val="bg2"/>
                          </a:solidFill>
                        </a:rPr>
                        <a:t>SELRES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1</a:t>
                      </a:r>
                      <a:r>
                        <a:rPr lang="en-US" sz="1800" baseline="30000">
                          <a:solidFill>
                            <a:schemeClr val="bg2"/>
                          </a:solidFill>
                        </a:rPr>
                        <a:t>st</a:t>
                      </a:r>
                      <a:r>
                        <a:rPr lang="en-US" sz="1800">
                          <a:solidFill>
                            <a:schemeClr val="bg2"/>
                          </a:solidFill>
                        </a:rPr>
                        <a:t> -31</a:t>
                      </a:r>
                      <a:r>
                        <a:rPr lang="en-US" sz="1800" baseline="30000">
                          <a:solidFill>
                            <a:schemeClr val="bg2"/>
                          </a:solidFill>
                        </a:rPr>
                        <a:t>st</a:t>
                      </a:r>
                      <a:r>
                        <a:rPr lang="en-US" sz="1800">
                          <a:solidFill>
                            <a:schemeClr val="bg2"/>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August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a:solidFill>
                            <a:schemeClr val="bg2"/>
                          </a:solidFill>
                        </a:rPr>
                        <a:t>E-5/E-6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1424247"/>
                  </a:ext>
                </a:extLst>
              </a:tr>
            </a:tbl>
          </a:graphicData>
        </a:graphic>
      </p:graphicFrame>
    </p:spTree>
    <p:extLst>
      <p:ext uri="{BB962C8B-B14F-4D97-AF65-F5344CB8AC3E}">
        <p14:creationId xmlns:p14="http://schemas.microsoft.com/office/powerpoint/2010/main" val="93214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Enabling Objectives</a:t>
            </a:r>
          </a:p>
        </p:txBody>
      </p:sp>
      <p:sp>
        <p:nvSpPr>
          <p:cNvPr id="3" name="Content Placeholder 2"/>
          <p:cNvSpPr>
            <a:spLocks noGrp="1"/>
          </p:cNvSpPr>
          <p:nvPr>
            <p:ph idx="1"/>
          </p:nvPr>
        </p:nvSpPr>
        <p:spPr>
          <a:xfrm>
            <a:off x="431879" y="1506501"/>
            <a:ext cx="8341851" cy="4778553"/>
          </a:xfrm>
        </p:spPr>
        <p:txBody>
          <a:bodyPr vert="horz" lIns="91440" tIns="45720" rIns="91440" bIns="45720" rtlCol="0" anchor="t">
            <a:noAutofit/>
          </a:bodyPr>
          <a:lstStyle/>
          <a:p>
            <a:pPr>
              <a:spcBef>
                <a:spcPts val="1800"/>
              </a:spcBef>
            </a:pPr>
            <a:r>
              <a:rPr lang="en-US" sz="2400"/>
              <a:t>DISCUSS the enlisted advancement process and eligibility requirements.</a:t>
            </a:r>
          </a:p>
          <a:p>
            <a:pPr>
              <a:spcBef>
                <a:spcPts val="1800"/>
              </a:spcBef>
            </a:pPr>
            <a:r>
              <a:rPr lang="en-US" sz="2400"/>
              <a:t>DISCUSS the Final Multiple Score (FMS) and contributing factors.</a:t>
            </a:r>
          </a:p>
          <a:p>
            <a:pPr>
              <a:spcBef>
                <a:spcPts val="1800"/>
              </a:spcBef>
            </a:pPr>
            <a:r>
              <a:rPr lang="en-US" sz="2400"/>
              <a:t>IDENTIFY the process for calculating Performance Mark Average (PMA) and Reporting Senior’s Cumulative Average.</a:t>
            </a:r>
          </a:p>
          <a:p>
            <a:pPr>
              <a:spcBef>
                <a:spcPts val="1800"/>
              </a:spcBef>
            </a:pPr>
            <a:r>
              <a:rPr lang="en-US" sz="2400">
                <a:latin typeface="Tahoma"/>
                <a:ea typeface="Tahoma"/>
                <a:cs typeface="Tahoma"/>
              </a:rPr>
              <a:t>DETERMINE Time-in-Rate/Time-in-Service advancement requirements.</a:t>
            </a:r>
          </a:p>
          <a:p>
            <a:pPr>
              <a:spcBef>
                <a:spcPts val="1800"/>
              </a:spcBef>
            </a:pPr>
            <a:r>
              <a:rPr lang="en-US" sz="2400"/>
              <a:t>IDENTIFY the sources for Passed-Not-Advanced (PNA) points and how it is awarded.</a:t>
            </a:r>
          </a:p>
          <a:p>
            <a:pPr>
              <a:spcBef>
                <a:spcPts val="1800"/>
              </a:spcBef>
            </a:pPr>
            <a:r>
              <a:rPr lang="en-US" sz="2400"/>
              <a:t>IDENTIFY advancement incentive programs.</a:t>
            </a:r>
          </a:p>
          <a:p>
            <a:pPr>
              <a:spcBef>
                <a:spcPts val="1800"/>
              </a:spcBef>
            </a:pPr>
            <a:endParaRPr lang="en-US" sz="2400"/>
          </a:p>
          <a:p>
            <a:pPr>
              <a:spcBef>
                <a:spcPts val="1800"/>
              </a:spcBef>
            </a:pPr>
            <a:endParaRPr lang="en-US" sz="1800"/>
          </a:p>
          <a:p>
            <a:pPr>
              <a:spcBef>
                <a:spcPts val="1800"/>
              </a:spcBef>
            </a:pPr>
            <a:endParaRPr lang="en-US" sz="2500"/>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Advancement Exam Participation Requirements</a:t>
            </a:r>
          </a:p>
        </p:txBody>
      </p:sp>
      <p:sp>
        <p:nvSpPr>
          <p:cNvPr id="3" name="Content Placeholder 2"/>
          <p:cNvSpPr>
            <a:spLocks noGrp="1"/>
          </p:cNvSpPr>
          <p:nvPr>
            <p:ph idx="1"/>
          </p:nvPr>
        </p:nvSpPr>
        <p:spPr>
          <a:xfrm>
            <a:off x="246185" y="1359877"/>
            <a:ext cx="8698523" cy="5052646"/>
          </a:xfrm>
        </p:spPr>
        <p:txBody>
          <a:bodyPr vert="horz" lIns="91440" tIns="45720" rIns="91440" bIns="45720" rtlCol="0" anchor="t">
            <a:normAutofit fontScale="85000" lnSpcReduction="20000"/>
          </a:bodyPr>
          <a:lstStyle/>
          <a:p>
            <a:pPr>
              <a:lnSpc>
                <a:spcPct val="120000"/>
              </a:lnSpc>
              <a:spcBef>
                <a:spcPts val="0"/>
              </a:spcBef>
            </a:pPr>
            <a:r>
              <a:rPr lang="en-US" sz="2400">
                <a:latin typeface="+mn-lt"/>
              </a:rPr>
              <a:t>Enlisted Leadership Development Course are required prior to taking the exam for E6 and E7 candidates starting January 2025.</a:t>
            </a:r>
          </a:p>
          <a:p>
            <a:pPr>
              <a:lnSpc>
                <a:spcPct val="120000"/>
              </a:lnSpc>
              <a:spcBef>
                <a:spcPts val="0"/>
              </a:spcBef>
            </a:pPr>
            <a:endParaRPr lang="en-US" sz="2400">
              <a:latin typeface="+mn-lt"/>
            </a:endParaRPr>
          </a:p>
          <a:p>
            <a:pPr>
              <a:lnSpc>
                <a:spcPct val="120000"/>
              </a:lnSpc>
              <a:spcBef>
                <a:spcPts val="0"/>
              </a:spcBef>
            </a:pPr>
            <a:r>
              <a:rPr lang="en-US" sz="2400">
                <a:latin typeface="+mn-lt"/>
              </a:rPr>
              <a:t>Professional Military Knowledge Eligibility Exam (PMK-EE) and Enlisted Leadership Development course is mandatory for participation in advancement cycle.</a:t>
            </a:r>
          </a:p>
          <a:p>
            <a:pPr lvl="1">
              <a:lnSpc>
                <a:spcPct val="120000"/>
              </a:lnSpc>
              <a:spcBef>
                <a:spcPts val="0"/>
              </a:spcBef>
            </a:pPr>
            <a:r>
              <a:rPr lang="en-US" sz="2200">
                <a:latin typeface="+mn-lt"/>
              </a:rPr>
              <a:t>Complete once per paygrade (Except E4)</a:t>
            </a:r>
            <a:endParaRPr lang="en-US" sz="2200">
              <a:latin typeface="+mn-lt"/>
              <a:ea typeface="Tahoma"/>
              <a:cs typeface="Tahoma"/>
            </a:endParaRPr>
          </a:p>
          <a:p>
            <a:pPr lvl="1">
              <a:lnSpc>
                <a:spcPct val="120000"/>
              </a:lnSpc>
              <a:spcBef>
                <a:spcPts val="0"/>
              </a:spcBef>
            </a:pPr>
            <a:r>
              <a:rPr lang="en-US" sz="2200">
                <a:latin typeface="+mn-lt"/>
              </a:rPr>
              <a:t>E-5 through E-7 candidates</a:t>
            </a:r>
          </a:p>
          <a:p>
            <a:pPr lvl="1">
              <a:lnSpc>
                <a:spcPct val="120000"/>
              </a:lnSpc>
              <a:spcBef>
                <a:spcPts val="0"/>
              </a:spcBef>
            </a:pPr>
            <a:endParaRPr lang="en-US" sz="2400">
              <a:latin typeface="+mn-lt"/>
            </a:endParaRPr>
          </a:p>
          <a:p>
            <a:pPr marL="228600" indent="-228600" defTabSz="914400">
              <a:lnSpc>
                <a:spcPct val="120000"/>
              </a:lnSpc>
              <a:spcBef>
                <a:spcPts val="0"/>
              </a:spcBef>
              <a:defRPr/>
            </a:pPr>
            <a:r>
              <a:rPr lang="en-US" sz="2400">
                <a:solidFill>
                  <a:srgbClr val="FFFEF9"/>
                </a:solidFill>
                <a:latin typeface="+mn-lt"/>
                <a:cs typeface="Segoe UI"/>
              </a:rPr>
              <a:t>Sailors must review the following: Evals, Awards, PMK-EE completion, ELD and RSCA computation on Enlisted Advancement Worksheet (EAW). </a:t>
            </a:r>
            <a:endParaRPr lang="en-US" sz="2400">
              <a:solidFill>
                <a:srgbClr val="FFFEF9"/>
              </a:solidFill>
              <a:latin typeface="+mn-lt"/>
              <a:ea typeface="Tahoma"/>
              <a:cs typeface="Segoe UI" panose="020B0502040204020203" pitchFamily="34" charset="0"/>
            </a:endParaRPr>
          </a:p>
          <a:p>
            <a:pPr marL="685800" marR="0" lvl="1" indent="-228600" algn="l" defTabSz="914400" rtl="0" eaLnBrk="1" fontAlgn="auto" latinLnBrk="0" hangingPunct="1">
              <a:lnSpc>
                <a:spcPct val="120000"/>
              </a:lnSpc>
              <a:spcBef>
                <a:spcPts val="0"/>
              </a:spcBef>
              <a:buClrTx/>
              <a:buSzTx/>
              <a:buFont typeface="Wingdings" panose="05000000000000000000" pitchFamily="2" charset="2"/>
              <a:buChar char="§"/>
              <a:tabLst/>
              <a:defRPr/>
            </a:pPr>
            <a:r>
              <a:rPr kumimoji="0" lang="en-US" sz="2100" b="0" i="0" u="none" strike="noStrike" kern="1200" cap="none" spc="0" normalizeH="0" baseline="0" noProof="0">
                <a:ln>
                  <a:noFill/>
                </a:ln>
                <a:solidFill>
                  <a:srgbClr val="FFFEF9"/>
                </a:solidFill>
                <a:effectLst/>
                <a:uLnTx/>
                <a:uFillTx/>
                <a:latin typeface="+mn-lt"/>
                <a:cs typeface="Segoe UI"/>
              </a:rPr>
              <a:t>EAW is located in NSIPS</a:t>
            </a:r>
            <a:endParaRPr lang="en-US" sz="2100" b="0" i="0" u="none" strike="noStrike" kern="1200" cap="none" spc="0" normalizeH="0" baseline="0" noProof="0">
              <a:ln>
                <a:noFill/>
              </a:ln>
              <a:solidFill>
                <a:srgbClr val="FFFEF9"/>
              </a:solidFill>
              <a:effectLst/>
              <a:uLnTx/>
              <a:uFillTx/>
              <a:latin typeface="+mn-lt"/>
              <a:ea typeface="Tahoma"/>
              <a:cs typeface="Segoe UI"/>
            </a:endParaRPr>
          </a:p>
          <a:p>
            <a:pPr marL="685800" lvl="1" indent="-228600" defTabSz="914400">
              <a:lnSpc>
                <a:spcPct val="120000"/>
              </a:lnSpc>
              <a:spcBef>
                <a:spcPts val="0"/>
              </a:spcBef>
              <a:defRPr/>
            </a:pPr>
            <a:r>
              <a:rPr lang="en-US" sz="2100">
                <a:solidFill>
                  <a:srgbClr val="FFFEF9"/>
                </a:solidFill>
                <a:latin typeface="+mn-lt"/>
                <a:cs typeface="Segoe UI" panose="020B0502040204020203" pitchFamily="34" charset="0"/>
              </a:rPr>
              <a:t>Sailors must sign verifying it is accurate and then route to </a:t>
            </a:r>
            <a:r>
              <a:rPr lang="en-US" sz="2100">
                <a:solidFill>
                  <a:srgbClr val="FFFEF9"/>
                </a:solidFill>
                <a:cs typeface="Segoe UI" panose="020B0502040204020203" pitchFamily="34" charset="0"/>
              </a:rPr>
              <a:t>Educational Services Officer (ESO)</a:t>
            </a:r>
          </a:p>
          <a:p>
            <a:pPr marL="685800" lvl="1" indent="-228600" defTabSz="914400">
              <a:lnSpc>
                <a:spcPct val="120000"/>
              </a:lnSpc>
              <a:spcBef>
                <a:spcPts val="0"/>
              </a:spcBef>
              <a:defRPr/>
            </a:pPr>
            <a:r>
              <a:rPr lang="en-US" sz="2100">
                <a:latin typeface="+mn-lt"/>
              </a:rPr>
              <a:t>Education points will not be on the EAW but if Sailor has a degree, ensure it is in the service record</a:t>
            </a:r>
            <a:endParaRPr lang="en-US" sz="2100">
              <a:latin typeface="+mn-lt"/>
              <a:ea typeface="Tahoma"/>
              <a:cs typeface="Tahoma"/>
            </a:endParaRPr>
          </a:p>
        </p:txBody>
      </p:sp>
    </p:spTree>
    <p:extLst>
      <p:ext uri="{BB962C8B-B14F-4D97-AF65-F5344CB8AC3E}">
        <p14:creationId xmlns:p14="http://schemas.microsoft.com/office/powerpoint/2010/main" val="67770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8" r="29585" b="36510"/>
          <a:stretch/>
        </p:blipFill>
        <p:spPr>
          <a:xfrm>
            <a:off x="181587" y="2880925"/>
            <a:ext cx="4019558" cy="2751488"/>
          </a:xfrm>
          <a:prstGeom prst="rect">
            <a:avLst/>
          </a:prstGeom>
          <a:ln w="38100">
            <a:solidFill>
              <a:schemeClr val="tx1"/>
            </a:solidFill>
          </a:ln>
        </p:spPr>
      </p:pic>
      <p:sp>
        <p:nvSpPr>
          <p:cNvPr id="5" name="TextBox 4"/>
          <p:cNvSpPr txBox="1"/>
          <p:nvPr/>
        </p:nvSpPr>
        <p:spPr>
          <a:xfrm>
            <a:off x="181588" y="1534581"/>
            <a:ext cx="3371697" cy="1015663"/>
          </a:xfrm>
          <a:prstGeom prst="rect">
            <a:avLst/>
          </a:prstGeom>
          <a:noFill/>
        </p:spPr>
        <p:txBody>
          <a:bodyPr wrap="square" rtlCol="0">
            <a:spAutoFit/>
          </a:bodyPr>
          <a:lstStyle/>
          <a:p>
            <a:r>
              <a:rPr lang="en-US" sz="2000">
                <a:solidFill>
                  <a:schemeClr val="bg2"/>
                </a:solidFill>
                <a:latin typeface="Tahoma" panose="020B0604030504040204" pitchFamily="34" charset="0"/>
                <a:ea typeface="Tahoma" panose="020B0604030504040204" pitchFamily="34" charset="0"/>
                <a:cs typeface="Tahoma" panose="020B0604030504040204" pitchFamily="34" charset="0"/>
              </a:rPr>
              <a:t>Step 1: Log in to NSIPS. </a:t>
            </a:r>
          </a:p>
          <a:p>
            <a:r>
              <a:rPr lang="en-US" sz="2000">
                <a:solidFill>
                  <a:schemeClr val="bg2"/>
                </a:solidFill>
                <a:latin typeface="Tahoma" panose="020B0604030504040204" pitchFamily="34" charset="0"/>
                <a:ea typeface="Tahoma" panose="020B0604030504040204" pitchFamily="34" charset="0"/>
                <a:cs typeface="Tahoma" panose="020B0604030504040204" pitchFamily="34" charset="0"/>
              </a:rPr>
              <a:t>Step 2: Click on “Employee Self Service”</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r="43455" b="28185"/>
          <a:stretch/>
        </p:blipFill>
        <p:spPr>
          <a:xfrm>
            <a:off x="4545637" y="2182083"/>
            <a:ext cx="2743200" cy="1371600"/>
          </a:xfrm>
          <a:prstGeom prst="rect">
            <a:avLst/>
          </a:prstGeom>
          <a:ln w="38100">
            <a:solidFill>
              <a:schemeClr val="tx1"/>
            </a:solidFill>
          </a:ln>
        </p:spPr>
      </p:pic>
      <p:sp>
        <p:nvSpPr>
          <p:cNvPr id="7" name="TextBox 6"/>
          <p:cNvSpPr txBox="1"/>
          <p:nvPr/>
        </p:nvSpPr>
        <p:spPr>
          <a:xfrm>
            <a:off x="4401751" y="1582968"/>
            <a:ext cx="2859181" cy="400110"/>
          </a:xfrm>
          <a:prstGeom prst="rect">
            <a:avLst/>
          </a:prstGeom>
          <a:noFill/>
        </p:spPr>
        <p:txBody>
          <a:bodyPr wrap="none" rtlCol="0">
            <a:spAutoFit/>
          </a:bodyPr>
          <a:lstStyle/>
          <a:p>
            <a:r>
              <a:rPr lang="en-US" sz="2000">
                <a:solidFill>
                  <a:schemeClr val="bg2"/>
                </a:solidFill>
                <a:latin typeface="Tahoma" panose="020B0604030504040204" pitchFamily="34" charset="0"/>
                <a:ea typeface="Tahoma" panose="020B0604030504040204" pitchFamily="34" charset="0"/>
                <a:cs typeface="Tahoma" panose="020B0604030504040204" pitchFamily="34" charset="0"/>
              </a:rPr>
              <a:t>Step 3: Click on “Tasks”</a:t>
            </a:r>
          </a:p>
        </p:txBody>
      </p:sp>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r="13763" b="18558"/>
          <a:stretch/>
        </p:blipFill>
        <p:spPr>
          <a:xfrm>
            <a:off x="5258363" y="3873683"/>
            <a:ext cx="3429000" cy="2057400"/>
          </a:xfrm>
          <a:prstGeom prst="rect">
            <a:avLst/>
          </a:prstGeom>
          <a:ln w="38100">
            <a:solidFill>
              <a:schemeClr val="tx1"/>
            </a:solidFill>
          </a:ln>
        </p:spPr>
      </p:pic>
      <p:sp>
        <p:nvSpPr>
          <p:cNvPr id="10" name="TextBox 9"/>
          <p:cNvSpPr txBox="1"/>
          <p:nvPr/>
        </p:nvSpPr>
        <p:spPr>
          <a:xfrm>
            <a:off x="7501434" y="2390244"/>
            <a:ext cx="1559510" cy="1323439"/>
          </a:xfrm>
          <a:prstGeom prst="rect">
            <a:avLst/>
          </a:prstGeom>
          <a:noFill/>
        </p:spPr>
        <p:txBody>
          <a:bodyPr wrap="square" rtlCol="0">
            <a:spAutoFit/>
          </a:bodyPr>
          <a:lstStyle/>
          <a:p>
            <a:r>
              <a:rPr lang="en-US" sz="2000">
                <a:solidFill>
                  <a:schemeClr val="bg2"/>
                </a:solidFill>
                <a:latin typeface="Tahoma" panose="020B0604030504040204" pitchFamily="34" charset="0"/>
                <a:ea typeface="Tahoma" panose="020B0604030504040204" pitchFamily="34" charset="0"/>
                <a:cs typeface="Tahoma" panose="020B0604030504040204" pitchFamily="34" charset="0"/>
              </a:rPr>
              <a:t>STEP 4: Click on “EAW Home” </a:t>
            </a:r>
          </a:p>
        </p:txBody>
      </p:sp>
      <p:sp>
        <p:nvSpPr>
          <p:cNvPr id="12" name="Title 1"/>
          <p:cNvSpPr txBox="1">
            <a:spLocks/>
          </p:cNvSpPr>
          <p:nvPr/>
        </p:nvSpPr>
        <p:spPr>
          <a:xfrm>
            <a:off x="348431" y="87677"/>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a:t>
            </a:r>
          </a:p>
        </p:txBody>
      </p:sp>
    </p:spTree>
    <p:extLst>
      <p:ext uri="{BB962C8B-B14F-4D97-AF65-F5344CB8AC3E}">
        <p14:creationId xmlns:p14="http://schemas.microsoft.com/office/powerpoint/2010/main" val="137709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b="40788"/>
          <a:stretch/>
        </p:blipFill>
        <p:spPr>
          <a:xfrm>
            <a:off x="859744" y="2445822"/>
            <a:ext cx="7543800" cy="2400300"/>
          </a:xfrm>
          <a:prstGeom prst="rect">
            <a:avLst/>
          </a:prstGeom>
          <a:ln w="38100">
            <a:solidFill>
              <a:schemeClr val="tx1"/>
            </a:solidFill>
          </a:ln>
        </p:spPr>
      </p:pic>
      <p:sp>
        <p:nvSpPr>
          <p:cNvPr id="5" name="TextBox 4"/>
          <p:cNvSpPr txBox="1"/>
          <p:nvPr/>
        </p:nvSpPr>
        <p:spPr>
          <a:xfrm>
            <a:off x="292679" y="1716267"/>
            <a:ext cx="6855071" cy="400110"/>
          </a:xfrm>
          <a:prstGeom prst="rect">
            <a:avLst/>
          </a:prstGeom>
          <a:noFill/>
        </p:spPr>
        <p:txBody>
          <a:bodyPr wrap="square" rtlCol="0">
            <a:spAutoFit/>
          </a:bodyPr>
          <a:lstStyle/>
          <a:p>
            <a:r>
              <a:rPr lang="en-US" sz="2000">
                <a:solidFill>
                  <a:schemeClr val="bg2"/>
                </a:solidFill>
                <a:latin typeface="Tahoma" panose="020B0604030504040204" pitchFamily="34" charset="0"/>
                <a:ea typeface="Tahoma" panose="020B0604030504040204" pitchFamily="34" charset="0"/>
                <a:cs typeface="Tahoma" panose="020B0604030504040204" pitchFamily="34" charset="0"/>
              </a:rPr>
              <a:t>Step 5: Click on the </a:t>
            </a:r>
            <a:r>
              <a:rPr lang="en-US" sz="2000" u="sng">
                <a:solidFill>
                  <a:schemeClr val="bg2"/>
                </a:solidFill>
                <a:latin typeface="Tahoma" panose="020B0604030504040204" pitchFamily="34" charset="0"/>
                <a:ea typeface="Tahoma" panose="020B0604030504040204" pitchFamily="34" charset="0"/>
                <a:cs typeface="Tahoma" panose="020B0604030504040204" pitchFamily="34" charset="0"/>
              </a:rPr>
              <a:t>UPCOMING</a:t>
            </a:r>
            <a:r>
              <a:rPr lang="en-US" sz="2000">
                <a:solidFill>
                  <a:schemeClr val="bg2"/>
                </a:solidFill>
                <a:latin typeface="Tahoma" panose="020B0604030504040204" pitchFamily="34" charset="0"/>
                <a:ea typeface="Tahoma" panose="020B0604030504040204" pitchFamily="34" charset="0"/>
                <a:cs typeface="Tahoma" panose="020B0604030504040204" pitchFamily="34" charset="0"/>
              </a:rPr>
              <a:t> worksheet. </a:t>
            </a:r>
          </a:p>
        </p:txBody>
      </p:sp>
      <p:sp>
        <p:nvSpPr>
          <p:cNvPr id="6" name="TextBox 5"/>
          <p:cNvSpPr txBox="1"/>
          <p:nvPr/>
        </p:nvSpPr>
        <p:spPr>
          <a:xfrm>
            <a:off x="292679" y="5221877"/>
            <a:ext cx="8677930" cy="707886"/>
          </a:xfrm>
          <a:prstGeom prst="rect">
            <a:avLst/>
          </a:prstGeom>
          <a:noFill/>
        </p:spPr>
        <p:txBody>
          <a:bodyPr wrap="square" rtlCol="0">
            <a:spAutoFit/>
          </a:bodyPr>
          <a:lstStyle/>
          <a:p>
            <a:r>
              <a:rPr lang="en-US" sz="2000">
                <a:solidFill>
                  <a:schemeClr val="bg2"/>
                </a:solidFill>
                <a:latin typeface="+mj-lt"/>
                <a:cs typeface="Arial" panose="020B0604020202020204" pitchFamily="34" charset="0"/>
              </a:rPr>
              <a:t>Note: If you have completed multiple cycles of worksheets via NSIPS, there may be several available.</a:t>
            </a:r>
          </a:p>
        </p:txBody>
      </p:sp>
      <p:sp>
        <p:nvSpPr>
          <p:cNvPr id="7"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95395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59" t="924" r="1842" b="1221"/>
          <a:stretch/>
        </p:blipFill>
        <p:spPr>
          <a:xfrm>
            <a:off x="2955381" y="2042963"/>
            <a:ext cx="6084116" cy="3831672"/>
          </a:xfrm>
          <a:prstGeom prst="rect">
            <a:avLst/>
          </a:prstGeom>
          <a:ln w="38100">
            <a:solidFill>
              <a:schemeClr val="tx1"/>
            </a:solidFill>
          </a:ln>
        </p:spPr>
      </p:pic>
      <p:sp>
        <p:nvSpPr>
          <p:cNvPr id="6" name="TextBox 5"/>
          <p:cNvSpPr txBox="1"/>
          <p:nvPr/>
        </p:nvSpPr>
        <p:spPr>
          <a:xfrm>
            <a:off x="166757" y="1540568"/>
            <a:ext cx="2466503" cy="1077218"/>
          </a:xfrm>
          <a:prstGeom prst="rect">
            <a:avLst/>
          </a:prstGeom>
          <a:noFill/>
        </p:spPr>
        <p:txBody>
          <a:bodyPr wrap="square" rtlCol="0">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A new window will pop up – this is your Electronic Advancement Worksheet (EAW). </a:t>
            </a:r>
          </a:p>
        </p:txBody>
      </p:sp>
      <p:sp>
        <p:nvSpPr>
          <p:cNvPr id="7" name="TextBox 6"/>
          <p:cNvSpPr txBox="1"/>
          <p:nvPr/>
        </p:nvSpPr>
        <p:spPr>
          <a:xfrm>
            <a:off x="166757" y="2617786"/>
            <a:ext cx="2730985" cy="3831818"/>
          </a:xfrm>
          <a:prstGeom prst="rect">
            <a:avLst/>
          </a:prstGeom>
          <a:noFill/>
        </p:spPr>
        <p:txBody>
          <a:bodyPr wrap="square" rtlCol="0">
            <a:spAutoFit/>
          </a:bodyPr>
          <a:lstStyle/>
          <a:p>
            <a:r>
              <a:rPr lang="en-US" sz="1400">
                <a:solidFill>
                  <a:schemeClr val="bg2"/>
                </a:solidFill>
                <a:latin typeface="+mj-lt"/>
                <a:cs typeface="Arial" panose="020B0604020202020204" pitchFamily="34" charset="0"/>
              </a:rPr>
              <a:t>Step 6: Verify your information</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DOD ID Number</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Exam Cycle</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Present Rate/Exam Rate</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Present Paygrade/Exam Paygrade</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Highest Degree Level</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Duty Status</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Are you taking the exam for a special circumstance (i.e. EP Waiver or LDO purposes)</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Exam Results – will you still be at this UIC when results are expected to be released?</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Exam UIC – Are you transferring before taking the exam?</a:t>
            </a:r>
          </a:p>
          <a:p>
            <a:pPr marL="214313" indent="-214313">
              <a:buFont typeface="Arial" panose="020B0604020202020204" pitchFamily="34" charset="0"/>
              <a:buChar char="•"/>
            </a:pPr>
            <a:r>
              <a:rPr lang="en-US" sz="1350">
                <a:solidFill>
                  <a:schemeClr val="bg2"/>
                </a:solidFill>
                <a:latin typeface="+mj-lt"/>
                <a:cs typeface="Arial" panose="020B0604020202020204" pitchFamily="34" charset="0"/>
              </a:rPr>
              <a:t>Time in Rate</a:t>
            </a:r>
          </a:p>
        </p:txBody>
      </p:sp>
      <p:sp>
        <p:nvSpPr>
          <p:cNvPr id="8"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244254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761" t="924" r="1538" b="66458"/>
          <a:stretch/>
        </p:blipFill>
        <p:spPr>
          <a:xfrm>
            <a:off x="2856451" y="1916322"/>
            <a:ext cx="6090407" cy="1277224"/>
          </a:xfrm>
          <a:prstGeom prst="rect">
            <a:avLst/>
          </a:prstGeom>
          <a:ln w="38100">
            <a:solidFill>
              <a:schemeClr val="tx1"/>
            </a:solidFill>
          </a:ln>
        </p:spPr>
      </p:pic>
      <p:sp>
        <p:nvSpPr>
          <p:cNvPr id="7" name="TextBox 6"/>
          <p:cNvSpPr txBox="1"/>
          <p:nvPr/>
        </p:nvSpPr>
        <p:spPr>
          <a:xfrm>
            <a:off x="73756" y="2775622"/>
            <a:ext cx="2735282" cy="507831"/>
          </a:xfrm>
          <a:prstGeom prst="rect">
            <a:avLst/>
          </a:prstGeom>
          <a:noFill/>
        </p:spPr>
        <p:txBody>
          <a:bodyPr wrap="square" rtlCol="0">
            <a:spAutoFit/>
          </a:bodyPr>
          <a:lstStyle/>
          <a:p>
            <a:pPr marL="214313" indent="-214313">
              <a:buFont typeface="Arial" panose="020B0604020202020204" pitchFamily="34" charset="0"/>
              <a:buChar char="•"/>
            </a:pPr>
            <a:endParaRPr lang="en-US" sz="1350"/>
          </a:p>
          <a:p>
            <a:endParaRPr lang="en-US" sz="1350"/>
          </a:p>
        </p:txBody>
      </p:sp>
      <p:sp>
        <p:nvSpPr>
          <p:cNvPr id="8" name="Rectangle 7"/>
          <p:cNvSpPr/>
          <p:nvPr/>
        </p:nvSpPr>
        <p:spPr>
          <a:xfrm>
            <a:off x="3384958" y="2845441"/>
            <a:ext cx="541090" cy="132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70917" y="2199362"/>
            <a:ext cx="2638121" cy="830997"/>
          </a:xfrm>
          <a:prstGeom prst="rect">
            <a:avLst/>
          </a:prstGeom>
          <a:noFill/>
        </p:spPr>
        <p:txBody>
          <a:bodyPr wrap="square" rtlCol="0">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Step 7: Click on Award Summary to verify your awards are correct.   </a:t>
            </a:r>
          </a:p>
        </p:txBody>
      </p:sp>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b="33918"/>
          <a:stretch/>
        </p:blipFill>
        <p:spPr>
          <a:xfrm>
            <a:off x="2856451" y="3805066"/>
            <a:ext cx="6090407" cy="1424856"/>
          </a:xfrm>
          <a:prstGeom prst="rect">
            <a:avLst/>
          </a:prstGeom>
          <a:ln w="38100">
            <a:solidFill>
              <a:schemeClr val="tx1"/>
            </a:solidFill>
          </a:ln>
        </p:spPr>
      </p:pic>
      <p:sp>
        <p:nvSpPr>
          <p:cNvPr id="11" name="Rectangle 10"/>
          <p:cNvSpPr/>
          <p:nvPr/>
        </p:nvSpPr>
        <p:spPr>
          <a:xfrm>
            <a:off x="6769916" y="4802173"/>
            <a:ext cx="459297" cy="144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31797" y="3951198"/>
            <a:ext cx="2516359" cy="1323439"/>
          </a:xfrm>
          <a:prstGeom prst="rect">
            <a:avLst/>
          </a:prstGeom>
          <a:noFill/>
        </p:spPr>
        <p:txBody>
          <a:bodyPr wrap="square" rtlCol="0">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If the awards do not show “</a:t>
            </a:r>
            <a:r>
              <a:rPr lang="en-US" sz="1600" b="1">
                <a:solidFill>
                  <a:schemeClr val="bg2"/>
                </a:solidFill>
                <a:latin typeface="Tahoma" panose="020B0604030504040204" pitchFamily="34" charset="0"/>
                <a:ea typeface="Tahoma" panose="020B0604030504040204" pitchFamily="34" charset="0"/>
                <a:cs typeface="Tahoma" panose="020B0604030504040204" pitchFamily="34" charset="0"/>
              </a:rPr>
              <a:t>Verified”</a:t>
            </a:r>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a:t>
            </a:r>
            <a:r>
              <a:rPr lang="en-US" sz="1600" b="1">
                <a:solidFill>
                  <a:schemeClr val="bg2"/>
                </a:solidFill>
                <a:latin typeface="Tahoma" panose="020B0604030504040204" pitchFamily="34" charset="0"/>
                <a:ea typeface="Tahoma" panose="020B0604030504040204" pitchFamily="34" charset="0"/>
                <a:cs typeface="Tahoma" panose="020B0604030504040204" pitchFamily="34" charset="0"/>
              </a:rPr>
              <a:t> </a:t>
            </a:r>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you will have to upload a copy of the award for the ESO to verify. </a:t>
            </a:r>
            <a:endParaRPr lang="en-US" sz="1600" b="1">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352897" y="140329"/>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3166246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760" t="1085" r="1841" b="58103"/>
          <a:stretch/>
        </p:blipFill>
        <p:spPr>
          <a:xfrm>
            <a:off x="2856451" y="2071556"/>
            <a:ext cx="6071533" cy="1598103"/>
          </a:xfrm>
          <a:prstGeom prst="rect">
            <a:avLst/>
          </a:prstGeom>
          <a:ln w="38100">
            <a:solidFill>
              <a:schemeClr val="tx1"/>
            </a:solidFill>
          </a:ln>
        </p:spPr>
      </p:pic>
      <p:sp>
        <p:nvSpPr>
          <p:cNvPr id="3" name="Rectangle 2"/>
          <p:cNvSpPr/>
          <p:nvPr/>
        </p:nvSpPr>
        <p:spPr>
          <a:xfrm>
            <a:off x="3353499" y="3009026"/>
            <a:ext cx="610299" cy="163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tretch>
            <a:fillRect/>
          </a:stretch>
        </p:blipFill>
        <p:spPr>
          <a:xfrm>
            <a:off x="2856451" y="3879584"/>
            <a:ext cx="6071533" cy="1828535"/>
          </a:xfrm>
          <a:prstGeom prst="rect">
            <a:avLst/>
          </a:prstGeom>
          <a:ln w="38100">
            <a:solidFill>
              <a:schemeClr val="tx1"/>
            </a:solidFill>
          </a:ln>
        </p:spPr>
      </p:pic>
      <p:sp>
        <p:nvSpPr>
          <p:cNvPr id="11" name="TextBox 10"/>
          <p:cNvSpPr txBox="1"/>
          <p:nvPr/>
        </p:nvSpPr>
        <p:spPr>
          <a:xfrm>
            <a:off x="65720" y="2292077"/>
            <a:ext cx="2283735" cy="584775"/>
          </a:xfrm>
          <a:prstGeom prst="rect">
            <a:avLst/>
          </a:prstGeom>
          <a:noFill/>
        </p:spPr>
        <p:txBody>
          <a:bodyPr wrap="square" rtlCol="0">
            <a:spAutoFit/>
          </a:bodyPr>
          <a:lstStyle/>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Step 8: </a:t>
            </a:r>
          </a:p>
          <a:p>
            <a:r>
              <a:rPr lang="en-US" sz="1600">
                <a:solidFill>
                  <a:schemeClr val="bg2"/>
                </a:solidFill>
                <a:latin typeface="Tahoma" panose="020B0604030504040204" pitchFamily="34" charset="0"/>
                <a:ea typeface="Tahoma" panose="020B0604030504040204" pitchFamily="34" charset="0"/>
                <a:cs typeface="Tahoma" panose="020B0604030504040204" pitchFamily="34" charset="0"/>
              </a:rPr>
              <a:t>Verify Eval Summary</a:t>
            </a:r>
          </a:p>
        </p:txBody>
      </p:sp>
      <p:sp>
        <p:nvSpPr>
          <p:cNvPr id="12" name="TextBox 11"/>
          <p:cNvSpPr txBox="1"/>
          <p:nvPr/>
        </p:nvSpPr>
        <p:spPr>
          <a:xfrm>
            <a:off x="65720" y="3832352"/>
            <a:ext cx="2599425" cy="2246769"/>
          </a:xfrm>
          <a:prstGeom prst="rect">
            <a:avLst/>
          </a:prstGeom>
          <a:noFill/>
        </p:spPr>
        <p:txBody>
          <a:bodyPr wrap="square" lIns="91440" tIns="45720" rIns="91440" bIns="45720" rtlCol="0" anchor="t">
            <a:spAutoFit/>
          </a:bodyPr>
          <a:lstStyle/>
          <a:p>
            <a:r>
              <a:rPr lang="en-US" sz="1600">
                <a:solidFill>
                  <a:schemeClr val="bg2"/>
                </a:solidFill>
                <a:latin typeface="+mj-lt"/>
                <a:cs typeface="Arial" panose="020B0604020202020204" pitchFamily="34" charset="0"/>
              </a:rPr>
              <a:t>NAVADMIN will specify which evaluations to use for the advancement cycle.</a:t>
            </a:r>
          </a:p>
          <a:p>
            <a:endParaRPr lang="en-US" sz="1600">
              <a:solidFill>
                <a:schemeClr val="bg2"/>
              </a:solidFill>
              <a:latin typeface="+mj-lt"/>
              <a:cs typeface="Arial" panose="020B0604020202020204" pitchFamily="34" charset="0"/>
            </a:endParaRPr>
          </a:p>
          <a:p>
            <a:r>
              <a:rPr lang="en-US" sz="1600">
                <a:solidFill>
                  <a:schemeClr val="bg2"/>
                </a:solidFill>
                <a:latin typeface="+mj-lt"/>
                <a:cs typeface="Arial"/>
              </a:rPr>
              <a:t>Each day should be accounted for to ensure continuity is maintained. </a:t>
            </a:r>
            <a:endParaRPr lang="en-US" sz="1600">
              <a:solidFill>
                <a:schemeClr val="bg2"/>
              </a:solidFill>
              <a:latin typeface="+mj-lt"/>
              <a:cs typeface="Arial" panose="020B0604020202020204" pitchFamily="34" charset="0"/>
            </a:endParaRPr>
          </a:p>
          <a:p>
            <a:endParaRPr lang="en-US" sz="1200">
              <a:latin typeface="+mj-lt"/>
              <a:cs typeface="Arial" panose="020B0604020202020204" pitchFamily="34" charset="0"/>
            </a:endParaRPr>
          </a:p>
        </p:txBody>
      </p:sp>
      <p:sp>
        <p:nvSpPr>
          <p:cNvPr id="8" name="Rectangle 7"/>
          <p:cNvSpPr/>
          <p:nvPr/>
        </p:nvSpPr>
        <p:spPr>
          <a:xfrm>
            <a:off x="4882393" y="4877674"/>
            <a:ext cx="906011" cy="4781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362554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393" y="4565772"/>
            <a:ext cx="3772427" cy="1243186"/>
          </a:xfrm>
          <a:prstGeom prst="rect">
            <a:avLst/>
          </a:prstGeom>
          <a:ln w="38100">
            <a:solidFill>
              <a:schemeClr val="tx1"/>
            </a:solidFill>
          </a:ln>
        </p:spPr>
      </p:pic>
      <p:sp>
        <p:nvSpPr>
          <p:cNvPr id="5" name="TextBox 4"/>
          <p:cNvSpPr txBox="1"/>
          <p:nvPr/>
        </p:nvSpPr>
        <p:spPr>
          <a:xfrm>
            <a:off x="59707" y="2027190"/>
            <a:ext cx="4512293" cy="1169551"/>
          </a:xfrm>
          <a:prstGeom prst="rect">
            <a:avLst/>
          </a:prstGeom>
          <a:noFill/>
        </p:spPr>
        <p:txBody>
          <a:bodyPr wrap="square" rtlCol="0">
            <a:spAutoFit/>
          </a:bodyPr>
          <a:lstStyle/>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Education points are ONLY authorized if your degree is annotated on your Joint Service Transcript. </a:t>
            </a:r>
          </a:p>
          <a:p>
            <a:endParaRPr lang="en-US" sz="140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**This is NOT something your ESO can add unless it is in your JST.  A copy of your diploma will </a:t>
            </a:r>
            <a:r>
              <a:rPr lang="en-US" sz="1400" u="sng">
                <a:solidFill>
                  <a:schemeClr val="bg2"/>
                </a:solidFill>
                <a:latin typeface="Tahoma" panose="020B0604030504040204" pitchFamily="34" charset="0"/>
                <a:ea typeface="Tahoma" panose="020B0604030504040204" pitchFamily="34" charset="0"/>
                <a:cs typeface="Tahoma" panose="020B0604030504040204" pitchFamily="34" charset="0"/>
              </a:rPr>
              <a:t>NOT</a:t>
            </a:r>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 suffice**</a:t>
            </a:r>
          </a:p>
        </p:txBody>
      </p:sp>
      <p:sp>
        <p:nvSpPr>
          <p:cNvPr id="6" name="TextBox 5"/>
          <p:cNvSpPr txBox="1"/>
          <p:nvPr/>
        </p:nvSpPr>
        <p:spPr>
          <a:xfrm>
            <a:off x="59707" y="3854009"/>
            <a:ext cx="9084293" cy="2246769"/>
          </a:xfrm>
          <a:prstGeom prst="rect">
            <a:avLst/>
          </a:prstGeom>
          <a:noFill/>
        </p:spPr>
        <p:txBody>
          <a:bodyPr wrap="square" rtlCol="0">
            <a:spAutoFit/>
          </a:bodyPr>
          <a:lstStyle/>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Active Duty and Veterans: Have an official transcript sent from the institution directly to the JST Operations Center. Transcripts supplied by service member will NOT be accepted; they must come DIRECTLY from the institution. </a:t>
            </a:r>
          </a:p>
          <a:p>
            <a:endParaRPr lang="en-US" sz="140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NETPDTC</a:t>
            </a: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ATTN: JST Technology Operations Center, Code N644</a:t>
            </a: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6490 Saufley Field Road</a:t>
            </a: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Pensacola, FL 32509</a:t>
            </a: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DSN: 753-6013</a:t>
            </a: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Email: jst@doded.mil</a:t>
            </a:r>
          </a:p>
        </p:txBody>
      </p:sp>
      <p:sp>
        <p:nvSpPr>
          <p:cNvPr id="7" name="TextBox 6"/>
          <p:cNvSpPr txBox="1"/>
          <p:nvPr/>
        </p:nvSpPr>
        <p:spPr>
          <a:xfrm>
            <a:off x="73756" y="3562310"/>
            <a:ext cx="2134559" cy="307777"/>
          </a:xfrm>
          <a:prstGeom prst="rect">
            <a:avLst/>
          </a:prstGeom>
          <a:noFill/>
        </p:spPr>
        <p:txBody>
          <a:bodyPr wrap="none" rtlCol="0">
            <a:spAutoFit/>
          </a:bodyPr>
          <a:lstStyle/>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How to update your JST:</a:t>
            </a: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53" t="3540" r="39059" b="55648"/>
          <a:stretch/>
        </p:blipFill>
        <p:spPr>
          <a:xfrm>
            <a:off x="5335398" y="2046723"/>
            <a:ext cx="3490212" cy="1598103"/>
          </a:xfrm>
          <a:prstGeom prst="rect">
            <a:avLst/>
          </a:prstGeom>
          <a:ln w="38100">
            <a:solidFill>
              <a:schemeClr val="tx1"/>
            </a:solidFill>
          </a:ln>
        </p:spPr>
      </p:pic>
      <p:sp>
        <p:nvSpPr>
          <p:cNvPr id="8" name="Rectangle 7"/>
          <p:cNvSpPr/>
          <p:nvPr/>
        </p:nvSpPr>
        <p:spPr>
          <a:xfrm>
            <a:off x="5379441" y="2581187"/>
            <a:ext cx="918595" cy="125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427873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1238" t="45276" r="2106" b="1612"/>
          <a:stretch/>
        </p:blipFill>
        <p:spPr>
          <a:xfrm>
            <a:off x="179462" y="2077216"/>
            <a:ext cx="5830582" cy="2280442"/>
          </a:xfrm>
          <a:prstGeom prst="rect">
            <a:avLst/>
          </a:prstGeom>
          <a:ln w="38100">
            <a:solidFill>
              <a:schemeClr val="tx1"/>
            </a:solidFill>
          </a:ln>
        </p:spPr>
      </p:pic>
      <p:sp>
        <p:nvSpPr>
          <p:cNvPr id="5" name="TextBox 4"/>
          <p:cNvSpPr txBox="1"/>
          <p:nvPr/>
        </p:nvSpPr>
        <p:spPr>
          <a:xfrm>
            <a:off x="6254593" y="2755772"/>
            <a:ext cx="2704926" cy="1323439"/>
          </a:xfrm>
          <a:prstGeom prst="rect">
            <a:avLst/>
          </a:prstGeom>
          <a:noFill/>
        </p:spPr>
        <p:txBody>
          <a:bodyPr wrap="square" lIns="91440" tIns="45720" rIns="91440" bIns="45720" rtlCol="0" anchor="t">
            <a:spAutoFit/>
          </a:bodyPr>
          <a:lstStyle/>
          <a:p>
            <a:r>
              <a:rPr lang="en-US" sz="1600">
                <a:solidFill>
                  <a:schemeClr val="bg2"/>
                </a:solidFill>
                <a:latin typeface="Rockwell" panose="02060603020205020403" pitchFamily="18" charset="0"/>
                <a:cs typeface="Arial" panose="020B0604020202020204" pitchFamily="34" charset="0"/>
              </a:rPr>
              <a:t>Step 9: </a:t>
            </a:r>
          </a:p>
          <a:p>
            <a:r>
              <a:rPr lang="en-US" sz="1600">
                <a:solidFill>
                  <a:schemeClr val="bg2"/>
                </a:solidFill>
                <a:latin typeface="Rockwell"/>
                <a:cs typeface="Arial"/>
              </a:rPr>
              <a:t>Add and upload each document that was previously identified as missing or not verified.</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652" t="1678" r="1575" b="5744"/>
          <a:stretch/>
        </p:blipFill>
        <p:spPr>
          <a:xfrm>
            <a:off x="179462" y="4823249"/>
            <a:ext cx="3398171" cy="1148873"/>
          </a:xfrm>
          <a:prstGeom prst="rect">
            <a:avLst/>
          </a:prstGeom>
          <a:ln w="38100">
            <a:solidFill>
              <a:schemeClr val="tx1"/>
            </a:solidFill>
          </a:ln>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32393" t="23240" r="32542" b="20935"/>
          <a:stretch/>
        </p:blipFill>
        <p:spPr>
          <a:xfrm>
            <a:off x="3871480" y="4823249"/>
            <a:ext cx="2138564" cy="1128109"/>
          </a:xfrm>
          <a:prstGeom prst="rect">
            <a:avLst/>
          </a:prstGeom>
          <a:ln w="38100">
            <a:solidFill>
              <a:schemeClr val="tx1"/>
            </a:solidFill>
          </a:ln>
        </p:spPr>
      </p:pic>
      <p:sp>
        <p:nvSpPr>
          <p:cNvPr id="8"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a:t>
            </a:r>
            <a:r>
              <a:rPr lang="en-US" sz="3600" err="1">
                <a:solidFill>
                  <a:srgbClr val="E8B010"/>
                </a:solidFill>
                <a:latin typeface="Tahoma" panose="020B0604030504040204" pitchFamily="34" charset="0"/>
                <a:ea typeface="Tahoma" panose="020B0604030504040204" pitchFamily="34" charset="0"/>
                <a:cs typeface="Tahoma" panose="020B0604030504040204" pitchFamily="34" charset="0"/>
              </a:rPr>
              <a:t>cont</a:t>
            </a:r>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7037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662" t="1269" r="2288" b="1300"/>
          <a:stretch/>
        </p:blipFill>
        <p:spPr>
          <a:xfrm>
            <a:off x="3322063" y="2071468"/>
            <a:ext cx="5668862" cy="3504501"/>
          </a:xfrm>
          <a:prstGeom prst="rect">
            <a:avLst/>
          </a:prstGeom>
          <a:ln w="38100">
            <a:solidFill>
              <a:schemeClr val="tx1"/>
            </a:solidFill>
          </a:ln>
        </p:spPr>
      </p:pic>
      <p:sp>
        <p:nvSpPr>
          <p:cNvPr id="3" name="TextBox 2"/>
          <p:cNvSpPr txBox="1"/>
          <p:nvPr/>
        </p:nvSpPr>
        <p:spPr>
          <a:xfrm>
            <a:off x="0" y="1915785"/>
            <a:ext cx="3322063" cy="3008516"/>
          </a:xfrm>
          <a:prstGeom prst="rect">
            <a:avLst/>
          </a:prstGeom>
          <a:noFill/>
        </p:spPr>
        <p:txBody>
          <a:bodyPr wrap="square" lIns="91440" tIns="45720" rIns="91440" bIns="45720" rtlCol="0" anchor="t">
            <a:spAutoFit/>
          </a:bodyPr>
          <a:lstStyle/>
          <a:p>
            <a:r>
              <a:rPr lang="en-US" sz="1600">
                <a:solidFill>
                  <a:schemeClr val="bg2"/>
                </a:solidFill>
                <a:cs typeface="Arial" panose="020B0604020202020204" pitchFamily="34" charset="0"/>
              </a:rPr>
              <a:t>Eligibility Check: </a:t>
            </a:r>
          </a:p>
          <a:p>
            <a:pPr marL="213995" indent="-213995">
              <a:buFont typeface="Arial" panose="020B0604020202020204" pitchFamily="34" charset="0"/>
              <a:buChar char="•"/>
            </a:pPr>
            <a:r>
              <a:rPr lang="en-US" sz="1600">
                <a:solidFill>
                  <a:schemeClr val="bg2"/>
                </a:solidFill>
                <a:cs typeface="Arial" panose="020B0604020202020204" pitchFamily="34" charset="0"/>
              </a:rPr>
              <a:t>This shows the Sailor and the ESO if there are currently any issues with a Sailor’s record that could interfere with their eligibility.</a:t>
            </a:r>
            <a:endParaRPr lang="en-US" sz="1600">
              <a:solidFill>
                <a:schemeClr val="bg2"/>
              </a:solidFill>
            </a:endParaRPr>
          </a:p>
          <a:p>
            <a:endParaRPr lang="en-US" sz="1600">
              <a:solidFill>
                <a:schemeClr val="bg2"/>
              </a:solidFill>
              <a:cs typeface="Arial"/>
            </a:endParaRPr>
          </a:p>
          <a:p>
            <a:pPr marL="213995" indent="-213995">
              <a:buFont typeface="Arial" panose="020B0604020202020204" pitchFamily="34" charset="0"/>
              <a:buChar char="•"/>
            </a:pPr>
            <a:r>
              <a:rPr lang="en-US" sz="1600">
                <a:solidFill>
                  <a:schemeClr val="bg2"/>
                </a:solidFill>
                <a:cs typeface="Arial"/>
              </a:rPr>
              <a:t>In the upper right-hand corner, it </a:t>
            </a:r>
            <a:r>
              <a:rPr lang="en-US" sz="1600">
                <a:solidFill>
                  <a:schemeClr val="bg2"/>
                </a:solidFill>
                <a:cs typeface="Arial" panose="020B0604020202020204" pitchFamily="34" charset="0"/>
              </a:rPr>
              <a:t>states “Member’s Eligibility Status”:  </a:t>
            </a:r>
            <a:r>
              <a:rPr lang="en-US" sz="1600">
                <a:solidFill>
                  <a:schemeClr val="bg2"/>
                </a:solidFill>
                <a:cs typeface="Arial"/>
              </a:rPr>
              <a:t>Potentially Eligible or Potentially Ineligible</a:t>
            </a:r>
            <a:endParaRPr lang="en-US" sz="1600">
              <a:solidFill>
                <a:schemeClr val="bg2"/>
              </a:solidFill>
              <a:cs typeface="Arial" panose="020B0604020202020204" pitchFamily="34" charset="0"/>
            </a:endParaRPr>
          </a:p>
          <a:p>
            <a:endParaRPr lang="en-US" sz="1350">
              <a:solidFill>
                <a:schemeClr val="bg2"/>
              </a:solidFill>
              <a:latin typeface="Rockwell" panose="02060603020205020403" pitchFamily="18" charset="0"/>
              <a:cs typeface="Arial" panose="020B0604020202020204" pitchFamily="34" charset="0"/>
            </a:endParaRPr>
          </a:p>
        </p:txBody>
      </p:sp>
      <p:sp>
        <p:nvSpPr>
          <p:cNvPr id="5" name="Rectangle 4"/>
          <p:cNvSpPr/>
          <p:nvPr/>
        </p:nvSpPr>
        <p:spPr>
          <a:xfrm>
            <a:off x="7137918" y="2312826"/>
            <a:ext cx="919202" cy="167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322064" y="3877092"/>
            <a:ext cx="2508724" cy="169883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457696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521" t="57445" r="2313" b="1931"/>
          <a:stretch/>
        </p:blipFill>
        <p:spPr>
          <a:xfrm>
            <a:off x="121777" y="2036570"/>
            <a:ext cx="6486259" cy="2089447"/>
          </a:xfrm>
          <a:prstGeom prst="rect">
            <a:avLst/>
          </a:prstGeom>
          <a:ln w="38100">
            <a:solidFill>
              <a:schemeClr val="tx1"/>
            </a:solidFill>
          </a:ln>
        </p:spPr>
      </p:pic>
      <p:sp>
        <p:nvSpPr>
          <p:cNvPr id="6" name="TextBox 5"/>
          <p:cNvSpPr txBox="1"/>
          <p:nvPr/>
        </p:nvSpPr>
        <p:spPr>
          <a:xfrm>
            <a:off x="6729814" y="2036569"/>
            <a:ext cx="2312978" cy="1815882"/>
          </a:xfrm>
          <a:prstGeom prst="rect">
            <a:avLst/>
          </a:prstGeom>
          <a:noFill/>
        </p:spPr>
        <p:txBody>
          <a:bodyPr wrap="square" rtlCol="0">
            <a:spAutoFit/>
          </a:bodyPr>
          <a:lstStyle/>
          <a:p>
            <a:r>
              <a:rPr lang="en-US" sz="1400">
                <a:solidFill>
                  <a:schemeClr val="bg2"/>
                </a:solidFill>
                <a:latin typeface="+mj-lt"/>
                <a:cs typeface="Arial" panose="020B0604020202020204" pitchFamily="34" charset="0"/>
              </a:rPr>
              <a:t>Step 10: Input comments to the Command ESO.</a:t>
            </a:r>
          </a:p>
          <a:p>
            <a:r>
              <a:rPr lang="en-US" sz="1400">
                <a:solidFill>
                  <a:schemeClr val="bg2"/>
                </a:solidFill>
                <a:latin typeface="+mj-lt"/>
                <a:cs typeface="Arial" panose="020B0604020202020204" pitchFamily="34" charset="0"/>
              </a:rPr>
              <a:t>Example:  “Added missing awards, should have 8 points total.  Added missing transfer </a:t>
            </a:r>
            <a:r>
              <a:rPr lang="en-US" sz="1400" err="1">
                <a:solidFill>
                  <a:schemeClr val="bg2"/>
                </a:solidFill>
                <a:latin typeface="+mj-lt"/>
                <a:cs typeface="Arial" panose="020B0604020202020204" pitchFamily="34" charset="0"/>
              </a:rPr>
              <a:t>eval</a:t>
            </a:r>
            <a:r>
              <a:rPr lang="en-US" sz="1400">
                <a:solidFill>
                  <a:schemeClr val="bg2"/>
                </a:solidFill>
                <a:latin typeface="+mj-lt"/>
                <a:cs typeface="Arial" panose="020B0604020202020204" pitchFamily="34" charset="0"/>
              </a:rPr>
              <a:t> for period 18JUN23-19MAR15.”</a:t>
            </a:r>
          </a:p>
        </p:txBody>
      </p:sp>
      <p:sp>
        <p:nvSpPr>
          <p:cNvPr id="5" name="TextBox 4"/>
          <p:cNvSpPr txBox="1"/>
          <p:nvPr/>
        </p:nvSpPr>
        <p:spPr>
          <a:xfrm>
            <a:off x="3231701" y="4900773"/>
            <a:ext cx="2532488" cy="338554"/>
          </a:xfrm>
          <a:prstGeom prst="rect">
            <a:avLst/>
          </a:prstGeom>
          <a:noFill/>
        </p:spPr>
        <p:txBody>
          <a:bodyPr wrap="none" rtlCol="0">
            <a:spAutoFit/>
          </a:bodyPr>
          <a:lstStyle/>
          <a:p>
            <a:r>
              <a:rPr lang="en-US" sz="1600">
                <a:solidFill>
                  <a:schemeClr val="bg2"/>
                </a:solidFill>
                <a:latin typeface="+mj-lt"/>
                <a:cs typeface="Arial" panose="020B0604020202020204" pitchFamily="34" charset="0"/>
              </a:rPr>
              <a:t>Step 11: SAVE your work!</a:t>
            </a:r>
          </a:p>
        </p:txBody>
      </p:sp>
      <p:sp>
        <p:nvSpPr>
          <p:cNvPr id="7"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cont…</a:t>
            </a:r>
          </a:p>
        </p:txBody>
      </p:sp>
    </p:spTree>
    <p:extLst>
      <p:ext uri="{BB962C8B-B14F-4D97-AF65-F5344CB8AC3E}">
        <p14:creationId xmlns:p14="http://schemas.microsoft.com/office/powerpoint/2010/main" val="382715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507" y="111489"/>
            <a:ext cx="5630834" cy="1325563"/>
          </a:xfrm>
        </p:spPr>
        <p:txBody>
          <a:bodyPr>
            <a:normAutofit/>
          </a:bodyPr>
          <a:lstStyle/>
          <a:p>
            <a:r>
              <a:rPr lang="en-US" sz="3600"/>
              <a:t>References</a:t>
            </a:r>
          </a:p>
        </p:txBody>
      </p:sp>
      <p:sp>
        <p:nvSpPr>
          <p:cNvPr id="3" name="Content Placeholder 2"/>
          <p:cNvSpPr>
            <a:spLocks noGrp="1"/>
          </p:cNvSpPr>
          <p:nvPr>
            <p:ph idx="1"/>
          </p:nvPr>
        </p:nvSpPr>
        <p:spPr>
          <a:xfrm>
            <a:off x="327707" y="1437052"/>
            <a:ext cx="8341851" cy="4940598"/>
          </a:xfrm>
        </p:spPr>
        <p:txBody>
          <a:bodyPr>
            <a:normAutofit lnSpcReduction="10000"/>
          </a:bodyPr>
          <a:lstStyle/>
          <a:p>
            <a:r>
              <a:rPr lang="en-US" sz="2400"/>
              <a:t>Advancement Manual for Enlisted Personnel of the U.S. Navy and U.S. Navy Reserve, BUPERSINST 1430.16 (Series)</a:t>
            </a:r>
          </a:p>
          <a:p>
            <a:r>
              <a:rPr lang="en-US" sz="2400"/>
              <a:t>Bibliography for Advancement Study, NAVEDTRA 10052</a:t>
            </a:r>
          </a:p>
          <a:p>
            <a:r>
              <a:rPr lang="en-US" sz="2400"/>
              <a:t>Catalog of Non-resident Navy Training Courses, NAVEDTRA 12061</a:t>
            </a:r>
          </a:p>
          <a:p>
            <a:r>
              <a:rPr lang="en-US" sz="2400"/>
              <a:t>Enlisted Navy Leadership Development, OPNAVINST 5351.2 (Series)</a:t>
            </a:r>
          </a:p>
          <a:p>
            <a:r>
              <a:rPr lang="en-US" sz="2400"/>
              <a:t>Manual of Navy Enlisted Manpower and Personnel Classification and Occupational Standards, NAVPERS 18068 (Series)</a:t>
            </a:r>
          </a:p>
          <a:p>
            <a:r>
              <a:rPr lang="en-US" sz="2400"/>
              <a:t>Navy Military Personnel Manual, NAVPERS 15560 (Series)</a:t>
            </a:r>
          </a:p>
          <a:p>
            <a:r>
              <a:rPr lang="en-US" sz="2400"/>
              <a:t>Navy Performance Evaluation System, BUPERSINST 1610.10 (Series)</a:t>
            </a:r>
          </a:p>
          <a:p>
            <a:pPr marL="0" indent="0">
              <a:buNone/>
            </a:pPr>
            <a:endParaRPr lang="en-US" sz="3200"/>
          </a:p>
        </p:txBody>
      </p:sp>
    </p:spTree>
    <p:extLst>
      <p:ext uri="{BB962C8B-B14F-4D97-AF65-F5344CB8AC3E}">
        <p14:creationId xmlns:p14="http://schemas.microsoft.com/office/powerpoint/2010/main" val="87165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0" y="1916322"/>
            <a:ext cx="9144260" cy="1"/>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Effect>
                      <a14:brightnessContrast contrast="21000"/>
                    </a14:imgEffect>
                  </a14:imgLayer>
                </a14:imgProps>
              </a:ext>
              <a:ext uri="{28A0092B-C50C-407E-A947-70E740481C1C}">
                <a14:useLocalDpi xmlns:a14="http://schemas.microsoft.com/office/drawing/2010/main" val="0"/>
              </a:ext>
            </a:extLst>
          </a:blip>
          <a:srcRect l="488" t="1881" r="802" b="2514"/>
          <a:stretch/>
        </p:blipFill>
        <p:spPr>
          <a:xfrm>
            <a:off x="73756" y="2075026"/>
            <a:ext cx="5832505" cy="1454922"/>
          </a:xfrm>
          <a:prstGeom prst="rect">
            <a:avLst/>
          </a:prstGeom>
          <a:ln w="38100">
            <a:solidFill>
              <a:schemeClr val="tx1"/>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49" t="5286" r="2640" b="12250"/>
          <a:stretch/>
        </p:blipFill>
        <p:spPr>
          <a:xfrm>
            <a:off x="73756" y="4621524"/>
            <a:ext cx="2358639" cy="948584"/>
          </a:xfrm>
          <a:prstGeom prst="rect">
            <a:avLst/>
          </a:prstGeom>
          <a:ln w="38100">
            <a:solidFill>
              <a:schemeClr val="tx1"/>
            </a:solidFill>
          </a:ln>
        </p:spPr>
      </p:pic>
      <p:sp>
        <p:nvSpPr>
          <p:cNvPr id="6" name="TextBox 5"/>
          <p:cNvSpPr txBox="1"/>
          <p:nvPr/>
        </p:nvSpPr>
        <p:spPr>
          <a:xfrm>
            <a:off x="5960691" y="1970353"/>
            <a:ext cx="3049494" cy="2246769"/>
          </a:xfrm>
          <a:prstGeom prst="rect">
            <a:avLst/>
          </a:prstGeom>
          <a:noFill/>
        </p:spPr>
        <p:txBody>
          <a:bodyPr wrap="square" lIns="91440" tIns="45720" rIns="91440" bIns="45720" rtlCol="0" anchor="t">
            <a:spAutoFit/>
          </a:bodyPr>
          <a:lstStyle/>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Step 12: Once all documentation has been uploaded, all evals are correct, and nothing else is missing – check both boxes: </a:t>
            </a:r>
          </a:p>
          <a:p>
            <a:endParaRPr lang="en-US" sz="140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“I hearby verify the information contained hereon and certify it to be correct.”</a:t>
            </a:r>
          </a:p>
          <a:p>
            <a:endParaRPr lang="en-US" sz="140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en-US" sz="1400">
                <a:solidFill>
                  <a:schemeClr val="bg2"/>
                </a:solidFill>
                <a:latin typeface="Tahoma" panose="020B0604030504040204" pitchFamily="34" charset="0"/>
                <a:ea typeface="Tahoma" panose="020B0604030504040204" pitchFamily="34" charset="0"/>
                <a:cs typeface="Tahoma" panose="020B0604030504040204" pitchFamily="34" charset="0"/>
              </a:rPr>
              <a:t>“Certified to be correct.”</a:t>
            </a:r>
          </a:p>
        </p:txBody>
      </p:sp>
      <p:sp>
        <p:nvSpPr>
          <p:cNvPr id="7" name="TextBox 6"/>
          <p:cNvSpPr txBox="1"/>
          <p:nvPr/>
        </p:nvSpPr>
        <p:spPr>
          <a:xfrm>
            <a:off x="2574195" y="4613489"/>
            <a:ext cx="6435990" cy="530915"/>
          </a:xfrm>
          <a:prstGeom prst="rect">
            <a:avLst/>
          </a:prstGeom>
          <a:noFill/>
        </p:spPr>
        <p:txBody>
          <a:bodyPr wrap="square" rtlCol="0">
            <a:spAutoFit/>
          </a:bodyPr>
          <a:lstStyle/>
          <a:p>
            <a:r>
              <a:rPr lang="en-US" sz="1400">
                <a:solidFill>
                  <a:schemeClr val="bg2"/>
                </a:solidFill>
                <a:latin typeface="+mj-lt"/>
                <a:cs typeface="Arial" panose="020B0604020202020204" pitchFamily="34" charset="0"/>
              </a:rPr>
              <a:t>Step 13: Route to ESO.  This may say Command ESO, Assistant ESO, or just ESO. </a:t>
            </a:r>
          </a:p>
        </p:txBody>
      </p:sp>
      <p:sp>
        <p:nvSpPr>
          <p:cNvPr id="8" name="Title 1"/>
          <p:cNvSpPr txBox="1">
            <a:spLocks/>
          </p:cNvSpPr>
          <p:nvPr/>
        </p:nvSpPr>
        <p:spPr>
          <a:xfrm>
            <a:off x="348432" y="194224"/>
            <a:ext cx="7705427" cy="1346344"/>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Rockwell" panose="02060603020205020403" pitchFamily="18" charset="0"/>
                <a:ea typeface="+mj-ea"/>
                <a:cs typeface="+mj-cs"/>
              </a:defRPr>
            </a:lvl1pPr>
          </a:lstStyle>
          <a:p>
            <a:pPr algn="l"/>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Enlisted Advancement Worksheet </a:t>
            </a:r>
            <a:r>
              <a:rPr lang="en-US" sz="3600" err="1">
                <a:solidFill>
                  <a:srgbClr val="E8B010"/>
                </a:solidFill>
                <a:latin typeface="Tahoma" panose="020B0604030504040204" pitchFamily="34" charset="0"/>
                <a:ea typeface="Tahoma" panose="020B0604030504040204" pitchFamily="34" charset="0"/>
                <a:cs typeface="Tahoma" panose="020B0604030504040204" pitchFamily="34" charset="0"/>
              </a:rPr>
              <a:t>cont</a:t>
            </a:r>
            <a:r>
              <a:rPr lang="en-US" sz="3600">
                <a:solidFill>
                  <a:srgbClr val="E8B01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91356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082" y="108187"/>
            <a:ext cx="5630834" cy="1325563"/>
          </a:xfrm>
        </p:spPr>
        <p:txBody>
          <a:bodyPr>
            <a:normAutofit/>
          </a:bodyPr>
          <a:lstStyle/>
          <a:p>
            <a:r>
              <a:rPr lang="en-US" sz="3600"/>
              <a:t>Accelerated Advancement</a:t>
            </a:r>
          </a:p>
        </p:txBody>
      </p:sp>
      <p:sp>
        <p:nvSpPr>
          <p:cNvPr id="3" name="Content Placeholder 2"/>
          <p:cNvSpPr>
            <a:spLocks noGrp="1"/>
          </p:cNvSpPr>
          <p:nvPr>
            <p:ph idx="1"/>
          </p:nvPr>
        </p:nvSpPr>
        <p:spPr>
          <a:xfrm>
            <a:off x="405114" y="1433749"/>
            <a:ext cx="8487678" cy="5024923"/>
          </a:xfrm>
        </p:spPr>
        <p:txBody>
          <a:bodyPr>
            <a:normAutofit/>
          </a:bodyPr>
          <a:lstStyle/>
          <a:p>
            <a:pPr>
              <a:spcAft>
                <a:spcPts val="1200"/>
              </a:spcAft>
            </a:pPr>
            <a:r>
              <a:rPr lang="en-US" sz="2400"/>
              <a:t>MILPERSMAN 1510-030</a:t>
            </a:r>
          </a:p>
          <a:p>
            <a:pPr>
              <a:spcAft>
                <a:spcPts val="1200"/>
              </a:spcAft>
            </a:pPr>
            <a:r>
              <a:rPr lang="en-US" sz="2400"/>
              <a:t>AEF/Nuclear Field</a:t>
            </a:r>
          </a:p>
          <a:p>
            <a:r>
              <a:rPr lang="en-US" sz="2400"/>
              <a:t>ATF:</a:t>
            </a:r>
          </a:p>
          <a:p>
            <a:pPr lvl="1">
              <a:spcAft>
                <a:spcPts val="1200"/>
              </a:spcAft>
            </a:pPr>
            <a:r>
              <a:rPr lang="en-US" sz="2200"/>
              <a:t>Advanced to E-2 or E-3 upon reclassification into field </a:t>
            </a:r>
          </a:p>
          <a:p>
            <a:r>
              <a:rPr lang="en-US" sz="2400"/>
              <a:t>Other Class “A” schools </a:t>
            </a:r>
          </a:p>
          <a:p>
            <a:pPr lvl="1"/>
            <a:r>
              <a:rPr lang="en-US" sz="2200"/>
              <a:t>Top 10% of graduates</a:t>
            </a:r>
          </a:p>
          <a:p>
            <a:pPr lvl="1"/>
            <a:r>
              <a:rPr lang="en-US" sz="2200"/>
              <a:t>Advance to E-4 regardless of current paygrade</a:t>
            </a:r>
          </a:p>
          <a:p>
            <a:pPr lvl="1"/>
            <a:r>
              <a:rPr lang="en-US" sz="2200"/>
              <a:t>Satisfactory record of military bearing</a:t>
            </a:r>
          </a:p>
          <a:p>
            <a:pPr lvl="1"/>
            <a:r>
              <a:rPr lang="en-US" sz="2200"/>
              <a:t>Accelerated advancement will be held in abeyance for 4-10 months from report date of ultimate duty station</a:t>
            </a:r>
          </a:p>
          <a:p>
            <a:pPr lvl="1">
              <a:spcBef>
                <a:spcPts val="1000"/>
              </a:spcBef>
              <a:defRPr/>
            </a:pPr>
            <a:endParaRPr kumimoji="0" lang="en-US" sz="20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endParaRPr>
          </a:p>
          <a:p>
            <a:pPr lvl="1"/>
            <a:endParaRPr lang="en-US" sz="2000"/>
          </a:p>
          <a:p>
            <a:pPr lvl="1"/>
            <a:endParaRPr lang="en-US" sz="2000"/>
          </a:p>
          <a:p>
            <a:pPr lvl="1"/>
            <a:endParaRPr lang="en-US" sz="2800"/>
          </a:p>
        </p:txBody>
      </p:sp>
    </p:spTree>
    <p:extLst>
      <p:ext uri="{BB962C8B-B14F-4D97-AF65-F5344CB8AC3E}">
        <p14:creationId xmlns:p14="http://schemas.microsoft.com/office/powerpoint/2010/main" val="230679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207177"/>
            <a:ext cx="5630834" cy="1325563"/>
          </a:xfrm>
        </p:spPr>
        <p:txBody>
          <a:bodyPr>
            <a:noAutofit/>
          </a:bodyPr>
          <a:lstStyle/>
          <a:p>
            <a:r>
              <a:rPr lang="en-US" sz="3600"/>
              <a:t>Meritorious Advancement Program (MAP)</a:t>
            </a:r>
          </a:p>
        </p:txBody>
      </p:sp>
      <p:sp>
        <p:nvSpPr>
          <p:cNvPr id="3" name="Content Placeholder 2"/>
          <p:cNvSpPr>
            <a:spLocks noGrp="1"/>
          </p:cNvSpPr>
          <p:nvPr>
            <p:ph idx="1"/>
          </p:nvPr>
        </p:nvSpPr>
        <p:spPr>
          <a:xfrm>
            <a:off x="350857" y="1706573"/>
            <a:ext cx="8341851" cy="3935095"/>
          </a:xfrm>
        </p:spPr>
        <p:txBody>
          <a:bodyPr vert="horz" lIns="91440" tIns="45720" rIns="91440" bIns="45720" rtlCol="0" anchor="t">
            <a:normAutofit/>
          </a:bodyPr>
          <a:lstStyle/>
          <a:p>
            <a:r>
              <a:rPr lang="en-US" sz="2400">
                <a:latin typeface="Tahoma"/>
                <a:ea typeface="Tahoma"/>
                <a:cs typeface="Tahoma"/>
              </a:rPr>
              <a:t>Incentive program for personnel in paygrades E4-E5 who meet advancement eligibility requirements for recognition for superior performance.</a:t>
            </a:r>
          </a:p>
          <a:p>
            <a:r>
              <a:rPr lang="en-US" sz="2400">
                <a:latin typeface="Tahoma"/>
                <a:ea typeface="Tahoma"/>
                <a:cs typeface="Tahoma"/>
              </a:rPr>
              <a:t>Quotas will be distributed to individual commands according to MAP eligible E4 to E5 billet authorizations.</a:t>
            </a:r>
          </a:p>
          <a:p>
            <a:r>
              <a:rPr lang="en-US" sz="2400"/>
              <a:t>Commands are not authorized to substitute paygrades for MAP quotas.</a:t>
            </a:r>
          </a:p>
          <a:p>
            <a:r>
              <a:rPr lang="en-US" sz="2400"/>
              <a:t>Sailor selection process is within NSIPS.</a:t>
            </a:r>
          </a:p>
          <a:p>
            <a:r>
              <a:rPr lang="en-US" sz="2400"/>
              <a:t>MAP seasons align with the Navy-Wide Advancement Exam (NWAE) cycles.</a:t>
            </a:r>
          </a:p>
        </p:txBody>
      </p:sp>
    </p:spTree>
    <p:extLst>
      <p:ext uri="{BB962C8B-B14F-4D97-AF65-F5344CB8AC3E}">
        <p14:creationId xmlns:p14="http://schemas.microsoft.com/office/powerpoint/2010/main" val="2519133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Advance-to-Position (A2P) Program</a:t>
            </a:r>
          </a:p>
        </p:txBody>
      </p:sp>
      <p:sp>
        <p:nvSpPr>
          <p:cNvPr id="3" name="Content Placeholder 2"/>
          <p:cNvSpPr>
            <a:spLocks noGrp="1"/>
          </p:cNvSpPr>
          <p:nvPr>
            <p:ph idx="1"/>
          </p:nvPr>
        </p:nvSpPr>
        <p:spPr>
          <a:xfrm>
            <a:off x="408731" y="1723368"/>
            <a:ext cx="8264142" cy="4290570"/>
          </a:xfrm>
        </p:spPr>
        <p:txBody>
          <a:bodyPr vert="horz" lIns="91440" tIns="45720" rIns="91440" bIns="45720" rtlCol="0" anchor="t">
            <a:normAutofit lnSpcReduction="10000"/>
          </a:bodyPr>
          <a:lstStyle/>
          <a:p>
            <a:pPr marL="0" indent="0">
              <a:spcAft>
                <a:spcPts val="1200"/>
              </a:spcAft>
              <a:buNone/>
            </a:pPr>
            <a:r>
              <a:rPr lang="en-US" sz="2400">
                <a:latin typeface="Tahoma"/>
                <a:ea typeface="Tahoma"/>
                <a:cs typeface="Tahoma"/>
              </a:rPr>
              <a:t>Reference: NAVADMIN 172/22</a:t>
            </a:r>
            <a:endParaRPr lang="en-US" sz="2400"/>
          </a:p>
          <a:p>
            <a:pPr>
              <a:spcAft>
                <a:spcPts val="1200"/>
              </a:spcAft>
            </a:pPr>
            <a:r>
              <a:rPr lang="en-US" sz="2400"/>
              <a:t>Improve Fleet readiness and manning through better distribution of talent.</a:t>
            </a:r>
          </a:p>
          <a:p>
            <a:pPr>
              <a:spcAft>
                <a:spcPts val="1200"/>
              </a:spcAft>
            </a:pPr>
            <a:r>
              <a:rPr lang="en-US" sz="2400"/>
              <a:t>Fill priority billets via advancement incentives.</a:t>
            </a:r>
          </a:p>
          <a:p>
            <a:r>
              <a:rPr lang="en-US" sz="2400">
                <a:latin typeface="Tahoma"/>
                <a:ea typeface="Tahoma"/>
                <a:cs typeface="Tahoma"/>
              </a:rPr>
              <a:t>Sailors must meet all eligibility requirements detailed in the most recent NAVADMIN.  When selected for the specific billet(s) to which they applied to they must OBLISERV for the orders in order to advance.</a:t>
            </a:r>
          </a:p>
          <a:p>
            <a:r>
              <a:rPr lang="en-US" sz="2400"/>
              <a:t>Advancement occurs upon reporting to the command as long as they successfully complete training in route and remain eligible.</a:t>
            </a:r>
          </a:p>
          <a:p>
            <a:pPr lvl="1"/>
            <a:endParaRPr lang="en-US" sz="2400"/>
          </a:p>
        </p:txBody>
      </p:sp>
    </p:spTree>
    <p:extLst>
      <p:ext uri="{BB962C8B-B14F-4D97-AF65-F5344CB8AC3E}">
        <p14:creationId xmlns:p14="http://schemas.microsoft.com/office/powerpoint/2010/main" val="2673658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67" y="226730"/>
            <a:ext cx="6426561" cy="1325563"/>
          </a:xfrm>
        </p:spPr>
        <p:txBody>
          <a:bodyPr>
            <a:normAutofit/>
          </a:bodyPr>
          <a:lstStyle/>
          <a:p>
            <a:r>
              <a:rPr lang="en-US" sz="3600"/>
              <a:t>DETAILING MARKET PLACE (DMAP)</a:t>
            </a:r>
          </a:p>
        </p:txBody>
      </p:sp>
      <p:sp>
        <p:nvSpPr>
          <p:cNvPr id="3" name="Content Placeholder 2"/>
          <p:cNvSpPr>
            <a:spLocks noGrp="1"/>
          </p:cNvSpPr>
          <p:nvPr>
            <p:ph idx="1"/>
          </p:nvPr>
        </p:nvSpPr>
        <p:spPr>
          <a:xfrm>
            <a:off x="443298" y="1552292"/>
            <a:ext cx="7886700" cy="5091575"/>
          </a:xfrm>
        </p:spPr>
        <p:txBody>
          <a:bodyPr vert="horz" lIns="91440" tIns="45720" rIns="91440" bIns="45720" rtlCol="0" anchor="t">
            <a:normAutofit/>
          </a:bodyPr>
          <a:lstStyle/>
          <a:p>
            <a:r>
              <a:rPr lang="en-US" sz="2400">
                <a:latin typeface="Tahoma"/>
                <a:ea typeface="Tahoma"/>
                <a:cs typeface="Tahoma"/>
              </a:rPr>
              <a:t>DMAP 4+3 sea duty option for sea-intensive ratings 4 year Apprentice (E4 and below) sea tour +3 year Journeyman (E5) sea tour.</a:t>
            </a:r>
          </a:p>
          <a:p>
            <a:r>
              <a:rPr lang="en-US" sz="2400">
                <a:latin typeface="Tahoma"/>
                <a:ea typeface="Tahoma"/>
                <a:cs typeface="Tahoma"/>
              </a:rPr>
              <a:t>Incentives</a:t>
            </a:r>
          </a:p>
          <a:p>
            <a:pPr lvl="1"/>
            <a:r>
              <a:rPr lang="en-US" sz="2400">
                <a:latin typeface="Tahoma"/>
                <a:ea typeface="Tahoma"/>
                <a:cs typeface="Tahoma"/>
              </a:rPr>
              <a:t> </a:t>
            </a:r>
            <a:r>
              <a:rPr lang="en-US" sz="2200">
                <a:latin typeface="Tahoma"/>
                <a:ea typeface="Tahoma"/>
                <a:cs typeface="Tahoma"/>
              </a:rPr>
              <a:t>DMIP, A2P, CA2P, CSDC (Money, Advancement and Sea Duty Credit).</a:t>
            </a:r>
            <a:endParaRPr lang="en-US" sz="2200">
              <a:ea typeface="Tahoma"/>
              <a:cs typeface="Tahoma"/>
            </a:endParaRPr>
          </a:p>
          <a:p>
            <a:r>
              <a:rPr lang="en-US" sz="2400">
                <a:latin typeface="Tahoma"/>
                <a:ea typeface="Tahoma"/>
                <a:cs typeface="Tahoma"/>
              </a:rPr>
              <a:t>Not all Sailors will receive a +3yr sea tour with incentives.</a:t>
            </a:r>
          </a:p>
          <a:p>
            <a:r>
              <a:rPr lang="en-US" sz="2400">
                <a:latin typeface="Tahoma"/>
                <a:ea typeface="Tahoma"/>
                <a:cs typeface="Tahoma"/>
              </a:rPr>
              <a:t>Requires 3 year obligation to accept E5.</a:t>
            </a:r>
          </a:p>
          <a:p>
            <a:endParaRPr lang="en-US" sz="2400">
              <a:latin typeface="Tahoma"/>
              <a:ea typeface="Tahoma"/>
              <a:cs typeface="Tahoma"/>
            </a:endParaRPr>
          </a:p>
          <a:p>
            <a:endParaRPr lang="en-US"/>
          </a:p>
        </p:txBody>
      </p:sp>
    </p:spTree>
    <p:extLst>
      <p:ext uri="{BB962C8B-B14F-4D97-AF65-F5344CB8AC3E}">
        <p14:creationId xmlns:p14="http://schemas.microsoft.com/office/powerpoint/2010/main" val="321590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DETAILING MARKET PLACE (CONT)</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Tahoma"/>
                <a:ea typeface="Tahoma"/>
                <a:cs typeface="Tahoma"/>
              </a:rPr>
              <a:t>DMAP PHASE IV requires Rating Knowledge Exam for selected DMAP ratings. </a:t>
            </a:r>
          </a:p>
          <a:p>
            <a:pPr lvl="1"/>
            <a:r>
              <a:rPr lang="en-US"/>
              <a:t>Current rates as per NAVADMIN 017/24 are DC and ABE.</a:t>
            </a:r>
          </a:p>
          <a:p>
            <a:r>
              <a:rPr lang="en-US">
                <a:latin typeface="Tahoma"/>
                <a:ea typeface="Tahoma"/>
                <a:cs typeface="Tahoma"/>
              </a:rPr>
              <a:t>RKE is only required once per paygrade.</a:t>
            </a:r>
          </a:p>
          <a:p>
            <a:pPr marL="0" indent="0">
              <a:buNone/>
            </a:pPr>
            <a:r>
              <a:rPr lang="en-US">
                <a:latin typeface="Tahoma"/>
                <a:ea typeface="Tahoma"/>
                <a:cs typeface="Tahoma"/>
              </a:rPr>
              <a:t>**Must complete PMK-EE prior to advancement**</a:t>
            </a:r>
          </a:p>
          <a:p>
            <a:r>
              <a:rPr lang="en-US"/>
              <a:t>Successfully pass the RKE is a requirement for Sailors to compete for assignments to billets in the next higher paygrade via A2P and CA2P.</a:t>
            </a:r>
          </a:p>
        </p:txBody>
      </p:sp>
    </p:spTree>
    <p:extLst>
      <p:ext uri="{BB962C8B-B14F-4D97-AF65-F5344CB8AC3E}">
        <p14:creationId xmlns:p14="http://schemas.microsoft.com/office/powerpoint/2010/main" val="141972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F619-6FC7-131F-ECD7-33F301DB198B}"/>
              </a:ext>
            </a:extLst>
          </p:cNvPr>
          <p:cNvSpPr>
            <a:spLocks noGrp="1"/>
          </p:cNvSpPr>
          <p:nvPr>
            <p:ph type="title"/>
          </p:nvPr>
        </p:nvSpPr>
        <p:spPr>
          <a:xfrm>
            <a:off x="1094981" y="288199"/>
            <a:ext cx="6406441" cy="1325563"/>
          </a:xfrm>
        </p:spPr>
        <p:txBody>
          <a:bodyPr/>
          <a:lstStyle/>
          <a:p>
            <a:r>
              <a:rPr lang="en-US">
                <a:ea typeface="Tahoma"/>
                <a:cs typeface="Tahoma"/>
              </a:rPr>
              <a:t>SENIOR ENLISTED MARKETPLACE (E7-E8)</a:t>
            </a:r>
            <a:endParaRPr lang="en-US"/>
          </a:p>
        </p:txBody>
      </p:sp>
      <p:pic>
        <p:nvPicPr>
          <p:cNvPr id="4" name="Content Placeholder 3">
            <a:extLst>
              <a:ext uri="{FF2B5EF4-FFF2-40B4-BE49-F238E27FC236}">
                <a16:creationId xmlns:a16="http://schemas.microsoft.com/office/drawing/2014/main" id="{6A2E381F-BE5C-ABF6-2C7C-4FABBC2976A8}"/>
              </a:ext>
            </a:extLst>
          </p:cNvPr>
          <p:cNvPicPr>
            <a:picLocks noGrp="1" noChangeAspect="1"/>
          </p:cNvPicPr>
          <p:nvPr>
            <p:ph idx="1"/>
          </p:nvPr>
        </p:nvPicPr>
        <p:blipFill>
          <a:blip r:embed="rId3"/>
          <a:stretch>
            <a:fillRect/>
          </a:stretch>
        </p:blipFill>
        <p:spPr>
          <a:xfrm>
            <a:off x="959503" y="1618049"/>
            <a:ext cx="7225068" cy="4044180"/>
          </a:xfrm>
        </p:spPr>
      </p:pic>
    </p:spTree>
    <p:extLst>
      <p:ext uri="{BB962C8B-B14F-4D97-AF65-F5344CB8AC3E}">
        <p14:creationId xmlns:p14="http://schemas.microsoft.com/office/powerpoint/2010/main" val="3473567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F619-6FC7-131F-ECD7-33F301DB198B}"/>
              </a:ext>
            </a:extLst>
          </p:cNvPr>
          <p:cNvSpPr>
            <a:spLocks noGrp="1"/>
          </p:cNvSpPr>
          <p:nvPr>
            <p:ph type="title"/>
          </p:nvPr>
        </p:nvSpPr>
        <p:spPr>
          <a:xfrm>
            <a:off x="1094981" y="288199"/>
            <a:ext cx="6406441" cy="1325563"/>
          </a:xfrm>
        </p:spPr>
        <p:txBody>
          <a:bodyPr/>
          <a:lstStyle/>
          <a:p>
            <a:r>
              <a:rPr lang="en-US">
                <a:ea typeface="Tahoma"/>
                <a:cs typeface="Tahoma"/>
              </a:rPr>
              <a:t>SENIOR ENLISTED MARKETPLACE (E8-E9)</a:t>
            </a:r>
            <a:endParaRPr lang="en-US"/>
          </a:p>
        </p:txBody>
      </p:sp>
      <p:pic>
        <p:nvPicPr>
          <p:cNvPr id="6" name="Content Placeholder 5">
            <a:extLst>
              <a:ext uri="{FF2B5EF4-FFF2-40B4-BE49-F238E27FC236}">
                <a16:creationId xmlns:a16="http://schemas.microsoft.com/office/drawing/2014/main" id="{1FA5A79D-C85E-CC04-4368-62A2232F16B2}"/>
              </a:ext>
            </a:extLst>
          </p:cNvPr>
          <p:cNvPicPr>
            <a:picLocks noGrp="1" noChangeAspect="1"/>
          </p:cNvPicPr>
          <p:nvPr>
            <p:ph idx="1"/>
          </p:nvPr>
        </p:nvPicPr>
        <p:blipFill>
          <a:blip r:embed="rId3"/>
          <a:stretch>
            <a:fillRect/>
          </a:stretch>
        </p:blipFill>
        <p:spPr>
          <a:xfrm>
            <a:off x="986079" y="1619662"/>
            <a:ext cx="7171597" cy="4101350"/>
          </a:xfrm>
        </p:spPr>
      </p:pic>
    </p:spTree>
    <p:extLst>
      <p:ext uri="{BB962C8B-B14F-4D97-AF65-F5344CB8AC3E}">
        <p14:creationId xmlns:p14="http://schemas.microsoft.com/office/powerpoint/2010/main" val="2916317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C0E-FBA5-8D74-D3B0-800C5F5D1CFE}"/>
              </a:ext>
            </a:extLst>
          </p:cNvPr>
          <p:cNvSpPr>
            <a:spLocks noGrp="1"/>
          </p:cNvSpPr>
          <p:nvPr>
            <p:ph type="title"/>
          </p:nvPr>
        </p:nvSpPr>
        <p:spPr/>
        <p:txBody>
          <a:bodyPr>
            <a:normAutofit/>
          </a:bodyPr>
          <a:lstStyle/>
          <a:p>
            <a:r>
              <a:rPr lang="en-US" sz="3600"/>
              <a:t>Knowledge Check</a:t>
            </a:r>
          </a:p>
        </p:txBody>
      </p:sp>
      <p:sp>
        <p:nvSpPr>
          <p:cNvPr id="3" name="Content Placeholder 2">
            <a:extLst>
              <a:ext uri="{FF2B5EF4-FFF2-40B4-BE49-F238E27FC236}">
                <a16:creationId xmlns:a16="http://schemas.microsoft.com/office/drawing/2014/main" id="{F723800D-7A5C-46BB-ABB8-B599DEADEE88}"/>
              </a:ext>
            </a:extLst>
          </p:cNvPr>
          <p:cNvSpPr>
            <a:spLocks noGrp="1"/>
          </p:cNvSpPr>
          <p:nvPr>
            <p:ph idx="1"/>
          </p:nvPr>
        </p:nvSpPr>
        <p:spPr>
          <a:xfrm>
            <a:off x="443298" y="1613762"/>
            <a:ext cx="7886700" cy="4101350"/>
          </a:xfrm>
        </p:spPr>
        <p:txBody>
          <a:bodyPr vert="horz" lIns="91440" tIns="45720" rIns="91440" bIns="45720" rtlCol="0" anchor="t">
            <a:normAutofit lnSpcReduction="10000"/>
          </a:bodyPr>
          <a:lstStyle/>
          <a:p>
            <a:pPr marL="457200" indent="-457200">
              <a:buFont typeface="+mj-lt"/>
              <a:buAutoNum type="arabicPeriod"/>
            </a:pPr>
            <a:r>
              <a:rPr lang="en-US" sz="2400">
                <a:latin typeface="+mn-lt"/>
              </a:rPr>
              <a:t>Which advancement program allows automatic advancement to E4 regardless of current paygrade?</a:t>
            </a:r>
            <a:endParaRPr kumimoji="0" lang="en-US" sz="2400" b="0" i="0" u="none" strike="noStrike" kern="1200" cap="none" spc="0" normalizeH="0" baseline="0" noProof="0">
              <a:ln>
                <a:noFill/>
              </a:ln>
              <a:solidFill>
                <a:srgbClr val="FFFEF9"/>
              </a:solidFill>
              <a:effectLst/>
              <a:uLnTx/>
              <a:uFillTx/>
              <a:latin typeface="+mn-lt"/>
              <a:cs typeface="Segoe UI" panose="020B0502040204020203" pitchFamily="34" charset="0"/>
            </a:endParaRPr>
          </a:p>
          <a:p>
            <a:pPr marL="457200" indent="-457200">
              <a:buFont typeface="+mj-lt"/>
              <a:buAutoNum type="arabicPeriod"/>
            </a:pPr>
            <a:r>
              <a:rPr lang="en-US" sz="2400">
                <a:latin typeface="+mn-lt"/>
                <a:ea typeface="Tahoma"/>
                <a:cs typeface="Tahoma"/>
              </a:rPr>
              <a:t>What is the total possible points an E6 candidate can have for their final multiple score?</a:t>
            </a:r>
          </a:p>
          <a:p>
            <a:pPr marL="457200" indent="-457200">
              <a:buFont typeface="+mj-lt"/>
              <a:buAutoNum type="arabicPeriod"/>
            </a:pPr>
            <a:r>
              <a:rPr lang="en-US" sz="2400">
                <a:latin typeface="+mn-lt"/>
                <a:ea typeface="Tahoma"/>
                <a:cs typeface="Tahoma"/>
              </a:rPr>
              <a:t>What block on a Sailors evaluation is used to compute PMA?</a:t>
            </a:r>
          </a:p>
          <a:p>
            <a:pPr marL="457200" indent="-457200">
              <a:buFont typeface="+mj-lt"/>
              <a:buAutoNum type="arabicPeriod"/>
            </a:pPr>
            <a:r>
              <a:rPr lang="en-US" sz="2400">
                <a:latin typeface="+mn-lt"/>
                <a:ea typeface="Tahoma"/>
                <a:cs typeface="Segoe UI"/>
              </a:rPr>
              <a:t>Which advancement candidates </a:t>
            </a:r>
            <a:r>
              <a:rPr lang="en-US" sz="2400">
                <a:latin typeface="+mn-lt"/>
                <a:ea typeface="Tahoma"/>
                <a:cs typeface="Tahoma"/>
              </a:rPr>
              <a:t>are affected by RSCA</a:t>
            </a:r>
            <a:r>
              <a:rPr lang="en-US" sz="2400">
                <a:latin typeface="+mn-lt"/>
                <a:ea typeface="Tahoma"/>
                <a:cs typeface="Segoe UI"/>
              </a:rPr>
              <a:t>?</a:t>
            </a:r>
          </a:p>
          <a:p>
            <a:pPr marL="457200" indent="-457200">
              <a:buFont typeface="+mj-lt"/>
              <a:buAutoNum type="arabicPeriod"/>
            </a:pPr>
            <a:r>
              <a:rPr lang="en-US" sz="2400">
                <a:latin typeface="+mn-lt"/>
                <a:ea typeface="Tahoma"/>
                <a:cs typeface="Tahoma"/>
              </a:rPr>
              <a:t>What is the maximum PNA points a Sailor can have overall?</a:t>
            </a:r>
            <a:endParaRPr lang="en-US" sz="2400">
              <a:latin typeface="+mn-lt"/>
              <a:ea typeface="Tahoma"/>
              <a:cs typeface="Segoe UI"/>
            </a:endParaRPr>
          </a:p>
          <a:p>
            <a:pPr marL="457200" indent="-457200">
              <a:buFont typeface="+mj-lt"/>
              <a:buAutoNum type="arabicPeriod"/>
            </a:pPr>
            <a:r>
              <a:rPr lang="en-US" sz="2400">
                <a:latin typeface="+mn-lt"/>
                <a:ea typeface="Tahoma" panose="020B0604030504040204" pitchFamily="34" charset="0"/>
                <a:cs typeface="Tahoma" panose="020B0604030504040204" pitchFamily="34" charset="0"/>
              </a:rPr>
              <a:t>How often are Sailors required to complete PMK-EE?</a:t>
            </a:r>
          </a:p>
          <a:p>
            <a:endParaRPr lang="en-US">
              <a:ea typeface="Tahoma" panose="020B0604030504040204" pitchFamily="34" charset="0"/>
              <a:cs typeface="Tahoma" panose="020B0604030504040204" pitchFamily="34" charset="0"/>
            </a:endParaRPr>
          </a:p>
          <a:p>
            <a:endParaRPr lang="en-US">
              <a:ea typeface="Tahoma" panose="020B0604030504040204" pitchFamily="34" charset="0"/>
              <a:cs typeface="Tahoma" panose="020B0604030504040204" pitchFamily="34" charset="0"/>
            </a:endParaRPr>
          </a:p>
          <a:p>
            <a:pPr marL="0" indent="0">
              <a:buNone/>
            </a:pPr>
            <a:endParaRPr lang="en-US">
              <a:ea typeface="Tahoma" panose="020B0604030504040204" pitchFamily="34" charset="0"/>
              <a:cs typeface="Tahoma" panose="020B0604030504040204" pitchFamily="34" charset="0"/>
            </a:endParaRPr>
          </a:p>
          <a:p>
            <a:endParaRPr lang="en-US">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2802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184027"/>
            <a:ext cx="5630834" cy="1325563"/>
          </a:xfrm>
        </p:spPr>
        <p:txBody>
          <a:bodyPr>
            <a:normAutofit/>
          </a:bodyPr>
          <a:lstStyle/>
          <a:p>
            <a:r>
              <a:rPr lang="en-US" sz="3600"/>
              <a:t>Summary and Review</a:t>
            </a:r>
          </a:p>
        </p:txBody>
      </p:sp>
      <p:sp>
        <p:nvSpPr>
          <p:cNvPr id="3" name="Content Placeholder 2"/>
          <p:cNvSpPr>
            <a:spLocks noGrp="1"/>
          </p:cNvSpPr>
          <p:nvPr>
            <p:ph idx="1"/>
          </p:nvPr>
        </p:nvSpPr>
        <p:spPr>
          <a:xfrm>
            <a:off x="443298" y="1509590"/>
            <a:ext cx="7886700" cy="4879635"/>
          </a:xfrm>
        </p:spPr>
        <p:txBody>
          <a:bodyPr>
            <a:normAutofit/>
          </a:bodyPr>
          <a:lstStyle/>
          <a:p>
            <a:pPr>
              <a:spcBef>
                <a:spcPts val="1800"/>
              </a:spcBef>
            </a:pPr>
            <a:r>
              <a:rPr lang="en-US" sz="2400"/>
              <a:t>In this lesson we discussed:</a:t>
            </a:r>
          </a:p>
          <a:p>
            <a:pPr lvl="1">
              <a:spcBef>
                <a:spcPts val="1800"/>
              </a:spcBef>
            </a:pPr>
            <a:r>
              <a:rPr lang="en-US" sz="2200"/>
              <a:t>The Enlisted advancement process and eligibility requirements</a:t>
            </a:r>
          </a:p>
          <a:p>
            <a:pPr lvl="1">
              <a:spcBef>
                <a:spcPts val="1800"/>
              </a:spcBef>
            </a:pPr>
            <a:r>
              <a:rPr lang="en-US" sz="2200"/>
              <a:t>Final Multiple Score (FMS) and contributing factors</a:t>
            </a:r>
          </a:p>
          <a:p>
            <a:pPr lvl="1">
              <a:spcBef>
                <a:spcPts val="1800"/>
              </a:spcBef>
            </a:pPr>
            <a:r>
              <a:rPr lang="en-US" sz="2200"/>
              <a:t>Process for calculating Performance Mark Average (PMA) and Reporting Senior’s Cumulative Average (RSCA)</a:t>
            </a:r>
          </a:p>
          <a:p>
            <a:pPr lvl="1">
              <a:spcBef>
                <a:spcPts val="1800"/>
              </a:spcBef>
            </a:pPr>
            <a:r>
              <a:rPr lang="en-US" sz="2200"/>
              <a:t>Time-in-Rate requirements</a:t>
            </a:r>
          </a:p>
          <a:p>
            <a:pPr lvl="1">
              <a:spcBef>
                <a:spcPts val="1800"/>
              </a:spcBef>
            </a:pPr>
            <a:r>
              <a:rPr lang="en-US" sz="2200"/>
              <a:t>Passed-Not-Advanced (PNA) points and how it is awarded</a:t>
            </a:r>
          </a:p>
          <a:p>
            <a:pPr lvl="1">
              <a:spcBef>
                <a:spcPts val="1800"/>
              </a:spcBef>
            </a:pPr>
            <a:r>
              <a:rPr lang="en-US" sz="2200"/>
              <a:t>Advancement incentive programs </a:t>
            </a:r>
          </a:p>
        </p:txBody>
      </p:sp>
    </p:spTree>
    <p:extLst>
      <p:ext uri="{BB962C8B-B14F-4D97-AF65-F5344CB8AC3E}">
        <p14:creationId xmlns:p14="http://schemas.microsoft.com/office/powerpoint/2010/main" val="1821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53" y="185487"/>
            <a:ext cx="7292485" cy="1325563"/>
          </a:xfrm>
        </p:spPr>
        <p:txBody>
          <a:bodyPr>
            <a:noAutofit/>
          </a:bodyPr>
          <a:lstStyle/>
          <a:p>
            <a:r>
              <a:rPr lang="en-US" sz="3600"/>
              <a:t>Computing Eligibility Requirements Terms</a:t>
            </a:r>
          </a:p>
        </p:txBody>
      </p:sp>
      <p:sp>
        <p:nvSpPr>
          <p:cNvPr id="3" name="Content Placeholder 2"/>
          <p:cNvSpPr>
            <a:spLocks noGrp="1"/>
          </p:cNvSpPr>
          <p:nvPr>
            <p:ph idx="1"/>
          </p:nvPr>
        </p:nvSpPr>
        <p:spPr>
          <a:xfrm>
            <a:off x="486853" y="1420569"/>
            <a:ext cx="7886700" cy="4745621"/>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Service in Paygrade (SIPG)</a:t>
            </a:r>
          </a:p>
          <a:p>
            <a:pPr lvl="1">
              <a:spcBef>
                <a:spcPts val="1000"/>
              </a:spcBef>
              <a:defRPr/>
            </a:pPr>
            <a:r>
              <a:rPr lang="en-US" sz="2200">
                <a:solidFill>
                  <a:srgbClr val="FFFEF9"/>
                </a:solidFill>
              </a:rPr>
              <a:t>The amount of time a candidate has served in a paygrade.</a:t>
            </a:r>
            <a:endParaRPr kumimoji="0" lang="en-US" sz="2200" b="0" i="0" u="none" strike="noStrike" kern="1200" cap="none" spc="0" normalizeH="0" baseline="0" noProof="0">
              <a:ln>
                <a:noFill/>
              </a:ln>
              <a:solidFill>
                <a:srgbClr val="FFFEF9"/>
              </a:solidFill>
              <a:effectLst/>
              <a:uLnTx/>
              <a:uFillTx/>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Time-In-Rate (TIR) Date</a:t>
            </a:r>
          </a:p>
          <a:p>
            <a:pPr marL="571500" lvl="1" indent="-228600" defTabSz="914400">
              <a:spcBef>
                <a:spcPts val="1000"/>
              </a:spcBef>
              <a:defRPr/>
            </a:pPr>
            <a:r>
              <a:rPr lang="en-US" sz="2100">
                <a:solidFill>
                  <a:srgbClr val="FFFEF9"/>
                </a:solidFill>
              </a:rPr>
              <a:t>D</a:t>
            </a:r>
            <a:r>
              <a:rPr lang="en-US" sz="2100">
                <a:solidFill>
                  <a:srgbClr val="FFFEF9"/>
                </a:solidFill>
                <a:latin typeface="Segoe UI" panose="020B0502040204020203" pitchFamily="34" charset="0"/>
                <a:cs typeface="Segoe UI" panose="020B0502040204020203" pitchFamily="34" charset="0"/>
              </a:rPr>
              <a:t>ate from which an advancement candidate's total service in paygrade is considered to have commenced.</a:t>
            </a:r>
          </a:p>
          <a:p>
            <a:pPr marL="228600" indent="-228600" defTabSz="914400">
              <a:spcBef>
                <a:spcPts val="1000"/>
              </a:spcBef>
              <a:defRPr/>
            </a:pPr>
            <a:r>
              <a:rPr lang="en-US" sz="2400">
                <a:solidFill>
                  <a:srgbClr val="FFFEF9"/>
                </a:solidFill>
                <a:latin typeface="Segoe UI" panose="020B0502040204020203" pitchFamily="34" charset="0"/>
                <a:cs typeface="Segoe UI" panose="020B0502040204020203" pitchFamily="34" charset="0"/>
              </a:rPr>
              <a:t>Time-In-Service (TIS)</a:t>
            </a:r>
          </a:p>
          <a:p>
            <a:pPr marL="571500" lvl="1" indent="-228600" defTabSz="914400">
              <a:spcBef>
                <a:spcPts val="1000"/>
              </a:spcBef>
              <a:defRPr/>
            </a:pPr>
            <a:r>
              <a:rPr lang="en-US" sz="2100">
                <a:solidFill>
                  <a:srgbClr val="FFFEF9"/>
                </a:solidFill>
                <a:latin typeface="Segoe UI" panose="020B0502040204020203" pitchFamily="34" charset="0"/>
                <a:cs typeface="Segoe UI" panose="020B0502040204020203" pitchFamily="34" charset="0"/>
              </a:rPr>
              <a:t>Total time in the Navy and is calculated based off the Sailor’s Pay Entry Base Date (PEBD).</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Terminal Eligibility Date (TED)</a:t>
            </a:r>
          </a:p>
          <a:p>
            <a:pPr lvl="1">
              <a:spcBef>
                <a:spcPts val="1000"/>
              </a:spcBef>
              <a:defRPr/>
            </a:pPr>
            <a:r>
              <a:rPr kumimoji="0" lang="en-US" sz="22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Date to which an advancement candidate’s SIPG is computed for advancement purposes.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rPr>
              <a:t>Limiting Date</a:t>
            </a:r>
          </a:p>
          <a:p>
            <a:pPr lvl="1">
              <a:spcBef>
                <a:spcPts val="1000"/>
              </a:spcBef>
              <a:defRPr/>
            </a:pPr>
            <a:r>
              <a:rPr lang="en-US" sz="2200">
                <a:solidFill>
                  <a:srgbClr val="FFFEF9"/>
                </a:solidFill>
              </a:rPr>
              <a:t>Date that advancement authorizations expires for respective advancement cycles.</a:t>
            </a:r>
          </a:p>
          <a:p>
            <a:pPr marL="457200" lvl="1" indent="0">
              <a:spcBef>
                <a:spcPts val="1000"/>
              </a:spcBef>
              <a:buNone/>
              <a:defRPr/>
            </a:pPr>
            <a:endParaRPr kumimoji="0" lang="en-US" b="0" i="0" u="none" strike="noStrike" kern="1200" cap="none" spc="0" normalizeH="0" baseline="0" noProof="0">
              <a:ln>
                <a:noFill/>
              </a:ln>
              <a:solidFill>
                <a:srgbClr val="FFFEF9"/>
              </a:solidFill>
              <a:effectLst/>
              <a:uLnTx/>
              <a:uFillTx/>
              <a:latin typeface="Segoe UI" panose="020B0502040204020203" pitchFamily="34" charset="0"/>
              <a:ea typeface="+mn-ea"/>
              <a:cs typeface="Segoe UI" panose="020B0502040204020203" pitchFamily="34" charset="0"/>
            </a:endParaRPr>
          </a:p>
          <a:p>
            <a:pPr marL="457200" lvl="1" indent="0">
              <a:buNone/>
            </a:pPr>
            <a:endParaRPr lang="en-US"/>
          </a:p>
        </p:txBody>
      </p:sp>
    </p:spTree>
    <p:extLst>
      <p:ext uri="{BB962C8B-B14F-4D97-AF65-F5344CB8AC3E}">
        <p14:creationId xmlns:p14="http://schemas.microsoft.com/office/powerpoint/2010/main" val="2494373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Enlisted Advancement</a:t>
            </a:r>
            <a:endParaRPr lang="en-US" sz="4000">
              <a:solidFill>
                <a:schemeClr val="accent3"/>
              </a:solidFill>
            </a:endParaRPr>
          </a:p>
        </p:txBody>
      </p:sp>
      <p:sp>
        <p:nvSpPr>
          <p:cNvPr id="3" name="Content Placeholder 2"/>
          <p:cNvSpPr>
            <a:spLocks noGrp="1"/>
          </p:cNvSpPr>
          <p:nvPr>
            <p:ph idx="1"/>
          </p:nvPr>
        </p:nvSpPr>
        <p:spPr/>
        <p:txBody>
          <a:bodyPr/>
          <a:lstStyle/>
          <a:p>
            <a:endParaRPr lang="en-US"/>
          </a:p>
          <a:p>
            <a:pPr marL="0" indent="0">
              <a:buNone/>
            </a:pPr>
            <a:endParaRPr lang="en-US"/>
          </a:p>
        </p:txBody>
      </p:sp>
      <p:pic>
        <p:nvPicPr>
          <p:cNvPr id="5" name="Picture 4">
            <a:extLst>
              <a:ext uri="{FF2B5EF4-FFF2-40B4-BE49-F238E27FC236}">
                <a16:creationId xmlns:a16="http://schemas.microsoft.com/office/drawing/2014/main" id="{62782B00-C6CE-45AD-BAD8-7E90C605C8D5}"/>
              </a:ext>
            </a:extLst>
          </p:cNvPr>
          <p:cNvPicPr>
            <a:picLocks noChangeAspect="1"/>
          </p:cNvPicPr>
          <p:nvPr/>
        </p:nvPicPr>
        <p:blipFill>
          <a:blip r:embed="rId3"/>
          <a:stretch>
            <a:fillRect/>
          </a:stretch>
        </p:blipFill>
        <p:spPr>
          <a:xfrm>
            <a:off x="2804007" y="2840685"/>
            <a:ext cx="3535986" cy="1176630"/>
          </a:xfrm>
          <a:prstGeom prst="rect">
            <a:avLst/>
          </a:prstGeom>
        </p:spPr>
      </p:pic>
    </p:spTree>
    <p:extLst>
      <p:ext uri="{BB962C8B-B14F-4D97-AF65-F5344CB8AC3E}">
        <p14:creationId xmlns:p14="http://schemas.microsoft.com/office/powerpoint/2010/main" val="280903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31" y="84724"/>
            <a:ext cx="5630834" cy="1007656"/>
          </a:xfrm>
        </p:spPr>
        <p:txBody>
          <a:bodyPr>
            <a:noAutofit/>
          </a:bodyPr>
          <a:lstStyle/>
          <a:p>
            <a:r>
              <a:rPr lang="en-US" sz="3600"/>
              <a:t>Advancement Eligibility</a:t>
            </a:r>
          </a:p>
        </p:txBody>
      </p:sp>
      <p:sp>
        <p:nvSpPr>
          <p:cNvPr id="3" name="Content Placeholder 2"/>
          <p:cNvSpPr>
            <a:spLocks noGrp="1"/>
          </p:cNvSpPr>
          <p:nvPr>
            <p:ph idx="1"/>
          </p:nvPr>
        </p:nvSpPr>
        <p:spPr>
          <a:xfrm>
            <a:off x="304558" y="1092379"/>
            <a:ext cx="8469051" cy="5308422"/>
          </a:xfrm>
        </p:spPr>
        <p:txBody>
          <a:bodyPr vert="horz" lIns="91440" tIns="45720" rIns="91440" bIns="45720" rtlCol="0" anchor="t">
            <a:noAutofit/>
          </a:bodyPr>
          <a:lstStyle/>
          <a:p>
            <a:pPr>
              <a:spcBef>
                <a:spcPts val="1800"/>
              </a:spcBef>
            </a:pPr>
            <a:r>
              <a:rPr lang="en-US">
                <a:latin typeface="Tahoma"/>
                <a:ea typeface="Tahoma"/>
                <a:cs typeface="Tahoma"/>
              </a:rPr>
              <a:t>Be recommended by CO/OIC.</a:t>
            </a:r>
          </a:p>
          <a:p>
            <a:pPr>
              <a:spcBef>
                <a:spcPts val="1800"/>
              </a:spcBef>
            </a:pPr>
            <a:r>
              <a:rPr lang="en-US">
                <a:latin typeface="Tahoma"/>
                <a:ea typeface="Tahoma"/>
                <a:cs typeface="Tahoma"/>
              </a:rPr>
              <a:t>Have minimum Time-In-Rate (TIR). (TIS from E1-4)</a:t>
            </a:r>
            <a:endParaRPr lang="en-US">
              <a:ea typeface="Tahoma"/>
              <a:cs typeface="Tahoma"/>
            </a:endParaRPr>
          </a:p>
          <a:p>
            <a:pPr>
              <a:spcBef>
                <a:spcPts val="1800"/>
              </a:spcBef>
            </a:pPr>
            <a:r>
              <a:rPr lang="en-US">
                <a:latin typeface="Tahoma"/>
                <a:ea typeface="Tahoma"/>
                <a:cs typeface="Tahoma"/>
              </a:rPr>
              <a:t>Be in the proper path of advancement.</a:t>
            </a:r>
          </a:p>
          <a:p>
            <a:pPr>
              <a:spcBef>
                <a:spcPts val="1800"/>
              </a:spcBef>
            </a:pPr>
            <a:r>
              <a:rPr lang="en-US">
                <a:latin typeface="Tahoma"/>
                <a:ea typeface="Tahoma"/>
                <a:cs typeface="Tahoma"/>
              </a:rPr>
              <a:t>Meet special requirements (citizenship, security, medical, ASVAB) for certain ratings.</a:t>
            </a:r>
          </a:p>
          <a:p>
            <a:pPr>
              <a:spcBef>
                <a:spcPts val="1800"/>
              </a:spcBef>
            </a:pPr>
            <a:r>
              <a:rPr lang="en-US">
                <a:latin typeface="Tahoma"/>
                <a:ea typeface="Tahoma"/>
                <a:cs typeface="Tahoma"/>
              </a:rPr>
              <a:t>If required, complete service schools.</a:t>
            </a:r>
          </a:p>
          <a:p>
            <a:pPr>
              <a:spcBef>
                <a:spcPts val="1800"/>
              </a:spcBef>
            </a:pPr>
            <a:r>
              <a:rPr lang="en-US">
                <a:latin typeface="Tahoma"/>
                <a:ea typeface="Tahoma"/>
                <a:cs typeface="Tahoma"/>
              </a:rPr>
              <a:t>Evaluation completed within computation period for advancement cycle.</a:t>
            </a:r>
          </a:p>
          <a:p>
            <a:pPr>
              <a:spcBef>
                <a:spcPts val="1800"/>
              </a:spcBef>
            </a:pPr>
            <a:r>
              <a:rPr lang="en-US">
                <a:latin typeface="Tahoma"/>
                <a:ea typeface="Tahoma"/>
                <a:cs typeface="Tahoma"/>
              </a:rPr>
              <a:t>Maintain physical readiness per OPNAVINST 6110.1 (Series)</a:t>
            </a:r>
          </a:p>
          <a:p>
            <a:pPr>
              <a:spcBef>
                <a:spcPts val="1800"/>
              </a:spcBef>
            </a:pPr>
            <a:r>
              <a:rPr lang="en-US">
                <a:latin typeface="Tahoma"/>
                <a:ea typeface="Tahoma"/>
                <a:cs typeface="Tahoma"/>
              </a:rPr>
              <a:t>Must not have Fleet Reserve Request Pending, if before HYT date. </a:t>
            </a:r>
            <a:endParaRPr lang="en-US">
              <a:ea typeface="Tahoma"/>
              <a:cs typeface="Tahoma"/>
            </a:endParaRPr>
          </a:p>
          <a:p>
            <a:pPr>
              <a:spcBef>
                <a:spcPts val="1800"/>
              </a:spcBef>
            </a:pPr>
            <a:endParaRPr lang="en-US" sz="2000"/>
          </a:p>
        </p:txBody>
      </p:sp>
    </p:spTree>
    <p:extLst>
      <p:ext uri="{BB962C8B-B14F-4D97-AF65-F5344CB8AC3E}">
        <p14:creationId xmlns:p14="http://schemas.microsoft.com/office/powerpoint/2010/main" val="200250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Terminal Eligibility Date (TED)</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Tahoma"/>
                <a:ea typeface="Tahoma"/>
                <a:cs typeface="Tahoma"/>
              </a:rPr>
              <a:t>The advancement exam NAVADMIN will provide the TED based on the requirements below and must meet the TIR requirements for the next pay grade. (</a:t>
            </a:r>
            <a:r>
              <a:rPr lang="en-US" err="1">
                <a:latin typeface="Tahoma"/>
                <a:ea typeface="Tahoma"/>
                <a:cs typeface="Tahoma"/>
              </a:rPr>
              <a:t>ie</a:t>
            </a:r>
            <a:r>
              <a:rPr lang="en-US">
                <a:latin typeface="Tahoma"/>
                <a:ea typeface="Tahoma"/>
                <a:cs typeface="Tahoma"/>
              </a:rPr>
              <a:t> E5 to E6=36 months; E4 to E5=12 months)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90" y="3341077"/>
            <a:ext cx="7535008" cy="1883752"/>
          </a:xfrm>
          <a:prstGeom prst="rect">
            <a:avLst/>
          </a:prstGeom>
        </p:spPr>
      </p:pic>
    </p:spTree>
    <p:extLst>
      <p:ext uri="{BB962C8B-B14F-4D97-AF65-F5344CB8AC3E}">
        <p14:creationId xmlns:p14="http://schemas.microsoft.com/office/powerpoint/2010/main" val="18358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148774" cy="1184055"/>
          </a:xfrm>
        </p:spPr>
        <p:txBody>
          <a:bodyPr>
            <a:noAutofit/>
          </a:bodyPr>
          <a:lstStyle/>
          <a:p>
            <a:r>
              <a:rPr lang="en-US" sz="3600"/>
              <a:t>    Time Requirements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6463472"/>
              </p:ext>
            </p:extLst>
          </p:nvPr>
        </p:nvGraphicFramePr>
        <p:xfrm>
          <a:off x="984738" y="1549182"/>
          <a:ext cx="7045569" cy="4288911"/>
        </p:xfrm>
        <a:graphic>
          <a:graphicData uri="http://schemas.openxmlformats.org/drawingml/2006/table">
            <a:tbl>
              <a:tblPr firstRow="1" bandRow="1"/>
              <a:tblGrid>
                <a:gridCol w="2380584">
                  <a:extLst>
                    <a:ext uri="{9D8B030D-6E8A-4147-A177-3AD203B41FA5}">
                      <a16:colId xmlns:a16="http://schemas.microsoft.com/office/drawing/2014/main" val="2555182044"/>
                    </a:ext>
                  </a:extLst>
                </a:gridCol>
                <a:gridCol w="4664985">
                  <a:extLst>
                    <a:ext uri="{9D8B030D-6E8A-4147-A177-3AD203B41FA5}">
                      <a16:colId xmlns:a16="http://schemas.microsoft.com/office/drawing/2014/main" val="3374896548"/>
                    </a:ext>
                  </a:extLst>
                </a:gridCol>
              </a:tblGrid>
              <a:tr h="448839">
                <a:tc>
                  <a:txBody>
                    <a:bodyPr/>
                    <a:lstStyle/>
                    <a:p>
                      <a:pPr algn="ctr" fontAlgn="b"/>
                      <a:r>
                        <a:rPr lang="en-US" sz="1800" b="1" i="0" u="none" strike="noStrike">
                          <a:solidFill>
                            <a:srgbClr val="FFFFFF"/>
                          </a:solidFill>
                          <a:effectLst/>
                          <a:latin typeface="Calibri" panose="020F0502020204030204" pitchFamily="34" charset="0"/>
                        </a:rPr>
                        <a:t>Paygrade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FFFFFF"/>
                          </a:solidFill>
                          <a:effectLst/>
                          <a:latin typeface="Calibri" panose="020F0502020204030204" pitchFamily="34" charset="0"/>
                        </a:rPr>
                        <a:t>Time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096299"/>
                  </a:ext>
                </a:extLst>
              </a:tr>
              <a:tr h="498711">
                <a:tc>
                  <a:txBody>
                    <a:bodyPr/>
                    <a:lstStyle/>
                    <a:p>
                      <a:pPr algn="ctr" fontAlgn="b"/>
                      <a:r>
                        <a:rPr lang="en-US" sz="1800" b="1" i="0" u="none" strike="noStrike">
                          <a:solidFill>
                            <a:srgbClr val="FFFFFF"/>
                          </a:solidFill>
                          <a:effectLst/>
                          <a:latin typeface="Calibri" panose="020F0502020204030204" pitchFamily="34" charset="0"/>
                        </a:rPr>
                        <a:t>E1 to E2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FFFFFF"/>
                          </a:solidFill>
                          <a:effectLst/>
                          <a:latin typeface="Calibri" panose="020F0502020204030204" pitchFamily="34" charset="0"/>
                        </a:rPr>
                        <a:t>9 months (Time in Service)</a:t>
                      </a:r>
                      <a:r>
                        <a:rPr lang="en-US" sz="2000" b="1" i="0" u="none" strike="noStrike">
                          <a:solidFill>
                            <a:schemeClr val="tx1"/>
                          </a:solidFill>
                          <a:effectLst/>
                          <a:latin typeface="Calibri" panose="020F0502020204030204" pitchFamily="34" charset="0"/>
                        </a:rPr>
                        <a:t>*</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261634"/>
                  </a:ext>
                </a:extLst>
              </a:tr>
              <a:tr h="498711">
                <a:tc>
                  <a:txBody>
                    <a:bodyPr/>
                    <a:lstStyle/>
                    <a:p>
                      <a:pPr algn="ctr" fontAlgn="b"/>
                      <a:r>
                        <a:rPr lang="en-US" sz="1800" b="1" i="0" u="none" strike="noStrike">
                          <a:solidFill>
                            <a:srgbClr val="FFFFFF"/>
                          </a:solidFill>
                          <a:effectLst/>
                          <a:latin typeface="Calibri" panose="020F0502020204030204" pitchFamily="34" charset="0"/>
                        </a:rPr>
                        <a:t>E2 to E3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FFFFFF"/>
                          </a:solidFill>
                          <a:effectLst/>
                          <a:latin typeface="Calibri" panose="020F0502020204030204" pitchFamily="34" charset="0"/>
                        </a:rPr>
                        <a:t>18 months (Time in Service)</a:t>
                      </a:r>
                      <a:r>
                        <a:rPr lang="en-US" sz="2000" b="1" i="0" u="none" strike="noStrike">
                          <a:solidFill>
                            <a:schemeClr val="tx1"/>
                          </a:solidFill>
                          <a:effectLst/>
                          <a:latin typeface="Calibri" panose="020F0502020204030204" pitchFamily="34" charset="0"/>
                        </a:rPr>
                        <a:t>*</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982005"/>
                  </a:ext>
                </a:extLst>
              </a:tr>
              <a:tr h="498711">
                <a:tc>
                  <a:txBody>
                    <a:bodyPr/>
                    <a:lstStyle/>
                    <a:p>
                      <a:pPr algn="ctr" fontAlgn="b"/>
                      <a:r>
                        <a:rPr lang="en-US" sz="1800" b="1" i="0" u="none" strike="noStrike">
                          <a:solidFill>
                            <a:srgbClr val="FFFFFF"/>
                          </a:solidFill>
                          <a:effectLst/>
                          <a:latin typeface="Calibri" panose="020F0502020204030204" pitchFamily="34" charset="0"/>
                        </a:rPr>
                        <a:t>E3 to E4</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FFFFFF"/>
                          </a:solidFill>
                          <a:effectLst/>
                          <a:latin typeface="Calibri" panose="020F0502020204030204" pitchFamily="34" charset="0"/>
                        </a:rPr>
                        <a:t>30 months (Time in Service)</a:t>
                      </a:r>
                      <a:r>
                        <a:rPr lang="en-US" sz="2000" b="1" i="0" u="none" strike="noStrike">
                          <a:solidFill>
                            <a:schemeClr val="tx1"/>
                          </a:solidFill>
                          <a:effectLst/>
                          <a:latin typeface="Calibri" panose="020F0502020204030204" pitchFamily="34" charset="0"/>
                        </a:rPr>
                        <a:t>*</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78412"/>
                  </a:ext>
                </a:extLst>
              </a:tr>
              <a:tr h="498711">
                <a:tc>
                  <a:txBody>
                    <a:bodyPr/>
                    <a:lstStyle/>
                    <a:p>
                      <a:pPr algn="ctr" fontAlgn="b"/>
                      <a:r>
                        <a:rPr lang="en-US" sz="1800" b="1" i="0" u="none" strike="noStrike">
                          <a:solidFill>
                            <a:srgbClr val="FFFFFF"/>
                          </a:solidFill>
                          <a:effectLst/>
                          <a:latin typeface="Calibri"/>
                        </a:rPr>
                        <a:t>E4 to E5</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FFFFFF"/>
                          </a:solidFill>
                          <a:effectLst/>
                          <a:latin typeface="Calibri"/>
                        </a:rPr>
                        <a:t>12 months (Time in Rate)</a:t>
                      </a:r>
                      <a:endParaRPr lang="en-US" sz="2500" b="1" i="0" u="none" strike="noStrike" noProof="0">
                        <a:solidFill>
                          <a:schemeClr val="tx1"/>
                        </a:solidFill>
                        <a:effectLst/>
                        <a:latin typeface="Calibri"/>
                      </a:endParaRP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96985"/>
                  </a:ext>
                </a:extLst>
              </a:tr>
              <a:tr h="498711">
                <a:tc>
                  <a:txBody>
                    <a:bodyPr/>
                    <a:lstStyle/>
                    <a:p>
                      <a:pPr algn="ctr" fontAlgn="b"/>
                      <a:r>
                        <a:rPr lang="en-US" sz="1800" b="1" i="0" u="none" strike="noStrike">
                          <a:solidFill>
                            <a:srgbClr val="FFFFFF"/>
                          </a:solidFill>
                          <a:effectLst/>
                          <a:latin typeface="Calibri"/>
                        </a:rPr>
                        <a:t>E5 to E6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ctr" fontAlgn="ctr"/>
                      <a:r>
                        <a:rPr lang="en-US" sz="2000" b="1" i="0" u="none" strike="noStrike">
                          <a:solidFill>
                            <a:srgbClr val="FFFFFF"/>
                          </a:solidFill>
                          <a:effectLst/>
                          <a:latin typeface="Calibri"/>
                        </a:rPr>
                        <a:t>36 months (Time in Rate)</a:t>
                      </a:r>
                      <a:endParaRPr lang="en-US" sz="2500" b="1" i="0" u="none" strike="noStrike" noProof="0">
                        <a:solidFill>
                          <a:schemeClr val="tx1"/>
                        </a:solidFill>
                        <a:effectLst/>
                        <a:latin typeface="Calibr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977423"/>
                  </a:ext>
                </a:extLst>
              </a:tr>
              <a:tr h="448839">
                <a:tc>
                  <a:txBody>
                    <a:bodyPr/>
                    <a:lstStyle/>
                    <a:p>
                      <a:pPr algn="ctr" fontAlgn="b"/>
                      <a:r>
                        <a:rPr lang="en-US" sz="2000" b="1" i="0" u="none" strike="noStrike">
                          <a:solidFill>
                            <a:srgbClr val="FFFFFF"/>
                          </a:solidFill>
                          <a:effectLst/>
                          <a:latin typeface="Calibri"/>
                        </a:rPr>
                        <a:t>E6 to E7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40621678"/>
                  </a:ext>
                </a:extLst>
              </a:tr>
              <a:tr h="448839">
                <a:tc>
                  <a:txBody>
                    <a:bodyPr/>
                    <a:lstStyle/>
                    <a:p>
                      <a:pPr algn="ctr" fontAlgn="b"/>
                      <a:r>
                        <a:rPr lang="en-US" sz="2000" b="1" i="0" u="none" strike="noStrike">
                          <a:solidFill>
                            <a:srgbClr val="FFFFFF"/>
                          </a:solidFill>
                          <a:effectLst/>
                          <a:latin typeface="Calibri"/>
                        </a:rPr>
                        <a:t>E7 to E8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71407491"/>
                  </a:ext>
                </a:extLst>
              </a:tr>
              <a:tr h="448839">
                <a:tc>
                  <a:txBody>
                    <a:bodyPr/>
                    <a:lstStyle/>
                    <a:p>
                      <a:pPr algn="ctr" fontAlgn="b"/>
                      <a:r>
                        <a:rPr lang="en-US" sz="2000" b="1" i="0" u="none" strike="noStrike">
                          <a:solidFill>
                            <a:srgbClr val="FFFFFF"/>
                          </a:solidFill>
                          <a:effectLst/>
                          <a:latin typeface="Calibri" panose="020F0502020204030204" pitchFamily="34" charset="0"/>
                        </a:rPr>
                        <a:t>E8 to E9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742654305"/>
                  </a:ext>
                </a:extLst>
              </a:tr>
            </a:tbl>
          </a:graphicData>
        </a:graphic>
      </p:graphicFrame>
      <p:sp>
        <p:nvSpPr>
          <p:cNvPr id="3" name="TextBox 2"/>
          <p:cNvSpPr txBox="1"/>
          <p:nvPr/>
        </p:nvSpPr>
        <p:spPr>
          <a:xfrm>
            <a:off x="1567882" y="5959476"/>
            <a:ext cx="6716701" cy="369332"/>
          </a:xfrm>
          <a:prstGeom prst="rect">
            <a:avLst/>
          </a:prstGeom>
          <a:noFill/>
        </p:spPr>
        <p:txBody>
          <a:bodyPr wrap="square" lIns="91440" tIns="45720" rIns="91440" bIns="45720" rtlCol="0" anchor="t">
            <a:spAutoFit/>
          </a:bodyPr>
          <a:lstStyle/>
          <a:p>
            <a:r>
              <a:rPr lang="en-US"/>
              <a:t>* Note: Time in Service is based on Pay Entry Base Date *</a:t>
            </a:r>
          </a:p>
        </p:txBody>
      </p:sp>
    </p:spTree>
    <p:extLst>
      <p:ext uri="{BB962C8B-B14F-4D97-AF65-F5344CB8AC3E}">
        <p14:creationId xmlns:p14="http://schemas.microsoft.com/office/powerpoint/2010/main" val="358770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Calculating TIR to TED</a:t>
            </a:r>
          </a:p>
        </p:txBody>
      </p:sp>
      <p:sp>
        <p:nvSpPr>
          <p:cNvPr id="4" name="Content Placeholder 2"/>
          <p:cNvSpPr>
            <a:spLocks noGrp="1"/>
          </p:cNvSpPr>
          <p:nvPr>
            <p:ph idx="1"/>
          </p:nvPr>
        </p:nvSpPr>
        <p:spPr>
          <a:xfrm>
            <a:off x="560530" y="1428518"/>
            <a:ext cx="3700439" cy="4948836"/>
          </a:xfrm>
        </p:spPr>
        <p:txBody>
          <a:bodyPr>
            <a:normAutofit/>
          </a:bodyPr>
          <a:lstStyle/>
          <a:p>
            <a:pPr marL="0" indent="0">
              <a:buNone/>
            </a:pPr>
            <a:r>
              <a:rPr lang="en-US"/>
              <a:t>Prior PACT Sailor advances to new rate of ABH3.</a:t>
            </a:r>
          </a:p>
          <a:p>
            <a:pPr marL="0" indent="0">
              <a:buNone/>
            </a:pPr>
            <a:endParaRPr lang="en-US" sz="1800"/>
          </a:p>
          <a:p>
            <a:pPr marL="0" indent="0">
              <a:buNone/>
            </a:pPr>
            <a:r>
              <a:rPr lang="en-US" sz="1800"/>
              <a:t>TIR: 1 JUL 2024</a:t>
            </a:r>
          </a:p>
          <a:p>
            <a:pPr marL="0" indent="0">
              <a:buNone/>
            </a:pPr>
            <a:r>
              <a:rPr lang="en-US" sz="1800"/>
              <a:t>TED for MAR 2025 cycle is 1 JUL 2025.</a:t>
            </a:r>
          </a:p>
          <a:p>
            <a:pPr marL="0" indent="0">
              <a:buNone/>
            </a:pPr>
            <a:r>
              <a:rPr lang="en-US" sz="1800"/>
              <a:t>TIR required for E4-E5 is 12 months or 1 year.</a:t>
            </a:r>
          </a:p>
          <a:p>
            <a:pPr marL="0" indent="0">
              <a:buNone/>
            </a:pPr>
            <a:endParaRPr lang="en-US" sz="1800"/>
          </a:p>
          <a:p>
            <a:pPr marL="0" indent="0">
              <a:buNone/>
            </a:pPr>
            <a:r>
              <a:rPr lang="en-US" sz="1800"/>
              <a:t>	2024 07 01 	TIR</a:t>
            </a:r>
          </a:p>
          <a:p>
            <a:pPr marL="0" indent="0">
              <a:buNone/>
            </a:pPr>
            <a:r>
              <a:rPr lang="en-US" sz="1800"/>
              <a:t>	+   1yr	</a:t>
            </a:r>
            <a:r>
              <a:rPr lang="en-US" sz="1800" err="1"/>
              <a:t>req</a:t>
            </a:r>
            <a:r>
              <a:rPr lang="en-US" sz="1800"/>
              <a:t> TIR</a:t>
            </a:r>
          </a:p>
          <a:p>
            <a:pPr marL="0" indent="0">
              <a:buNone/>
            </a:pPr>
            <a:r>
              <a:rPr lang="en-US" sz="1800"/>
              <a:t>	2025 07 01</a:t>
            </a:r>
          </a:p>
          <a:p>
            <a:pPr marL="0" indent="0">
              <a:buNone/>
            </a:pPr>
            <a:endParaRPr lang="en-US" sz="1800"/>
          </a:p>
          <a:p>
            <a:pPr marL="0" indent="0">
              <a:buNone/>
            </a:pPr>
            <a:r>
              <a:rPr lang="en-US" sz="1800"/>
              <a:t>Can ABH3 take the March 2025 exam?</a:t>
            </a:r>
          </a:p>
        </p:txBody>
      </p:sp>
      <p:sp>
        <p:nvSpPr>
          <p:cNvPr id="5" name="Content Placeholder 2"/>
          <p:cNvSpPr txBox="1">
            <a:spLocks/>
          </p:cNvSpPr>
          <p:nvPr/>
        </p:nvSpPr>
        <p:spPr>
          <a:xfrm>
            <a:off x="4759569" y="1428518"/>
            <a:ext cx="3985846" cy="49488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
              <a:defRPr sz="2100" kern="1200" baseline="0">
                <a:solidFill>
                  <a:schemeClr val="bg2"/>
                </a:solidFill>
                <a:latin typeface="Tahoma" panose="020B0604030504040204" pitchFamily="34"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baseline="0">
                <a:solidFill>
                  <a:schemeClr val="bg2"/>
                </a:solidFill>
                <a:latin typeface="Tahoma" panose="020B060403050404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baseline="0">
                <a:solidFill>
                  <a:schemeClr val="bg2"/>
                </a:solidFill>
                <a:latin typeface="Tahoma" panose="020B060403050404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bg2"/>
                </a:solidFill>
                <a:latin typeface="Tahoma" panose="020B060403050404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baseline="0">
                <a:solidFill>
                  <a:schemeClr val="bg2"/>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a:t>EN2 was meritoriously advanced on 1 Sept 2023.</a:t>
            </a:r>
          </a:p>
          <a:p>
            <a:pPr marL="0" indent="0">
              <a:buFont typeface="Wingdings" panose="05000000000000000000" pitchFamily="2" charset="2"/>
              <a:buNone/>
            </a:pPr>
            <a:endParaRPr lang="en-US" sz="1800"/>
          </a:p>
          <a:p>
            <a:pPr marL="0" indent="0">
              <a:buFont typeface="Wingdings" panose="05000000000000000000" pitchFamily="2" charset="2"/>
              <a:buNone/>
            </a:pPr>
            <a:r>
              <a:rPr lang="en-US" sz="1800"/>
              <a:t>TIR: 1 JUL 2023</a:t>
            </a:r>
          </a:p>
          <a:p>
            <a:pPr marL="0" indent="0">
              <a:buFont typeface="Wingdings" panose="05000000000000000000" pitchFamily="2" charset="2"/>
              <a:buNone/>
            </a:pPr>
            <a:r>
              <a:rPr lang="en-US" sz="1800"/>
              <a:t>TED for SEP 2025 cycle is 1 JAN 2026.</a:t>
            </a:r>
          </a:p>
          <a:p>
            <a:pPr marL="0" indent="0">
              <a:buFont typeface="Wingdings" panose="05000000000000000000" pitchFamily="2" charset="2"/>
              <a:buNone/>
            </a:pPr>
            <a:r>
              <a:rPr lang="en-US" sz="1800"/>
              <a:t>TIR required for E5-E6 is 36 months or 3 years.</a:t>
            </a:r>
          </a:p>
          <a:p>
            <a:pPr marL="0" indent="0">
              <a:buFont typeface="Wingdings" panose="05000000000000000000" pitchFamily="2" charset="2"/>
              <a:buNone/>
            </a:pPr>
            <a:endParaRPr lang="en-US" sz="1800"/>
          </a:p>
          <a:p>
            <a:pPr marL="0" indent="0">
              <a:buFont typeface="Wingdings" panose="05000000000000000000" pitchFamily="2" charset="2"/>
              <a:buNone/>
            </a:pPr>
            <a:r>
              <a:rPr lang="en-US" sz="1800"/>
              <a:t>	2023 07 01	TIR</a:t>
            </a:r>
          </a:p>
          <a:p>
            <a:pPr marL="0" indent="0">
              <a:buFont typeface="Wingdings" panose="05000000000000000000" pitchFamily="2" charset="2"/>
              <a:buNone/>
            </a:pPr>
            <a:r>
              <a:rPr lang="en-US" sz="1800"/>
              <a:t>	+   3yr	</a:t>
            </a:r>
            <a:r>
              <a:rPr lang="en-US" sz="1800" err="1"/>
              <a:t>req</a:t>
            </a:r>
            <a:r>
              <a:rPr lang="en-US" sz="1800"/>
              <a:t> TIR</a:t>
            </a:r>
          </a:p>
          <a:p>
            <a:pPr marL="0" indent="0">
              <a:buFont typeface="Wingdings" panose="05000000000000000000" pitchFamily="2" charset="2"/>
              <a:buNone/>
            </a:pPr>
            <a:r>
              <a:rPr lang="en-US" sz="1800"/>
              <a:t>	2026 07 01	</a:t>
            </a:r>
          </a:p>
          <a:p>
            <a:pPr marL="0" indent="0">
              <a:buFont typeface="Wingdings" panose="05000000000000000000" pitchFamily="2" charset="2"/>
              <a:buNone/>
            </a:pPr>
            <a:endParaRPr lang="en-US" sz="1800"/>
          </a:p>
          <a:p>
            <a:pPr marL="0" indent="0">
              <a:buFont typeface="Wingdings" panose="05000000000000000000" pitchFamily="2" charset="2"/>
              <a:buNone/>
            </a:pPr>
            <a:r>
              <a:rPr lang="en-US" sz="1800"/>
              <a:t>Can EN2 take the September 2025 exam?</a:t>
            </a:r>
          </a:p>
        </p:txBody>
      </p:sp>
      <p:cxnSp>
        <p:nvCxnSpPr>
          <p:cNvPr id="6" name="Straight Connector 5"/>
          <p:cNvCxnSpPr/>
          <p:nvPr/>
        </p:nvCxnSpPr>
        <p:spPr>
          <a:xfrm>
            <a:off x="1289539" y="5017477"/>
            <a:ext cx="22391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5498123" y="5017477"/>
            <a:ext cx="223910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11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415" y="195602"/>
            <a:ext cx="6260650" cy="1325563"/>
          </a:xfrm>
        </p:spPr>
        <p:txBody>
          <a:bodyPr>
            <a:normAutofit/>
          </a:bodyPr>
          <a:lstStyle/>
          <a:p>
            <a:r>
              <a:rPr lang="en-US" sz="3600"/>
              <a:t>Sailor Scoring Criteria (SSC) for DMAP Sailors</a:t>
            </a:r>
            <a:endParaRPr lang="en-US" sz="3600">
              <a:ea typeface="Tahoma"/>
              <a:cs typeface="Tahoma"/>
            </a:endParaRPr>
          </a:p>
        </p:txBody>
      </p:sp>
      <p:sp>
        <p:nvSpPr>
          <p:cNvPr id="3" name="Content Placeholder 2"/>
          <p:cNvSpPr>
            <a:spLocks noGrp="1"/>
          </p:cNvSpPr>
          <p:nvPr>
            <p:ph idx="1"/>
          </p:nvPr>
        </p:nvSpPr>
        <p:spPr>
          <a:xfrm>
            <a:off x="443298" y="1530418"/>
            <a:ext cx="4124325" cy="4982665"/>
          </a:xfrm>
        </p:spPr>
        <p:txBody>
          <a:bodyPr vert="horz" lIns="91440" tIns="45720" rIns="91440" bIns="45720" rtlCol="0" anchor="t">
            <a:normAutofit fontScale="77500" lnSpcReduction="20000"/>
          </a:bodyPr>
          <a:lstStyle/>
          <a:p>
            <a:r>
              <a:rPr lang="en-US" sz="2800">
                <a:latin typeface="Tahoma"/>
                <a:ea typeface="Tahoma"/>
                <a:cs typeface="Tahoma"/>
              </a:rPr>
              <a:t> Beginning with the March 2024 exam, the Navy-wide Advancement Exam (NWAE) for advancement to E-5 and E-6 transitioned to a Rating Knowledge Exam (RKE) for the DC and ABE ratings.</a:t>
            </a:r>
            <a:endParaRPr lang="en-US" sz="2400">
              <a:latin typeface="Tahoma"/>
              <a:ea typeface="Tahoma"/>
              <a:cs typeface="Tahoma"/>
            </a:endParaRPr>
          </a:p>
          <a:p>
            <a:endParaRPr lang="en-US" sz="2800">
              <a:latin typeface="Tahoma"/>
              <a:ea typeface="Tahoma"/>
              <a:cs typeface="Tahoma"/>
            </a:endParaRPr>
          </a:p>
          <a:p>
            <a:pPr lvl="1"/>
            <a:r>
              <a:rPr lang="en-US" sz="2100">
                <a:latin typeface="Tahoma"/>
                <a:ea typeface="Tahoma"/>
                <a:cs typeface="Tahoma"/>
              </a:rPr>
              <a:t> Sailors are only required to pass the RKE once per paygrade and all Time-in-Rate (TIR) requirements to take the exam are removed at the E-4 and E-5 paygrades.</a:t>
            </a:r>
            <a:r>
              <a:rPr lang="en-US" sz="2100">
                <a:solidFill>
                  <a:srgbClr val="000000"/>
                </a:solidFill>
                <a:latin typeface="Consolas"/>
                <a:ea typeface="Tahoma"/>
                <a:cs typeface="Tahoma"/>
              </a:rPr>
              <a:t> </a:t>
            </a:r>
          </a:p>
          <a:p>
            <a:pPr lvl="1"/>
            <a:endParaRPr lang="en-US" sz="2100">
              <a:solidFill>
                <a:srgbClr val="000000"/>
              </a:solidFill>
              <a:latin typeface="Consolas"/>
              <a:ea typeface="Tahoma"/>
              <a:cs typeface="Tahoma"/>
            </a:endParaRPr>
          </a:p>
          <a:p>
            <a:pPr lvl="1"/>
            <a:r>
              <a:rPr lang="en-US" sz="2100">
                <a:latin typeface="Tahoma"/>
                <a:ea typeface="Tahoma"/>
                <a:cs typeface="Tahoma"/>
              </a:rPr>
              <a:t>Although not required to do so, Sailors who pass the RKE may voluntarily take future RKEs in an effort to improve their marketplace score as measured by the SSC in order to become more competitive in the marketplace through a higher exam score.</a:t>
            </a:r>
          </a:p>
        </p:txBody>
      </p:sp>
      <p:pic>
        <p:nvPicPr>
          <p:cNvPr id="4" name="Picture 3">
            <a:extLst>
              <a:ext uri="{FF2B5EF4-FFF2-40B4-BE49-F238E27FC236}">
                <a16:creationId xmlns:a16="http://schemas.microsoft.com/office/drawing/2014/main" id="{9B6C6622-D419-E5CB-9D24-C54C39866F8B}"/>
              </a:ext>
            </a:extLst>
          </p:cNvPr>
          <p:cNvPicPr>
            <a:picLocks noChangeAspect="1"/>
          </p:cNvPicPr>
          <p:nvPr/>
        </p:nvPicPr>
        <p:blipFill>
          <a:blip r:embed="rId3"/>
          <a:stretch>
            <a:fillRect/>
          </a:stretch>
        </p:blipFill>
        <p:spPr>
          <a:xfrm>
            <a:off x="4569782" y="2053439"/>
            <a:ext cx="4417998" cy="3045361"/>
          </a:xfrm>
          <a:prstGeom prst="rect">
            <a:avLst/>
          </a:prstGeom>
        </p:spPr>
      </p:pic>
      <p:sp>
        <p:nvSpPr>
          <p:cNvPr id="5" name="TextBox 4">
            <a:extLst>
              <a:ext uri="{FF2B5EF4-FFF2-40B4-BE49-F238E27FC236}">
                <a16:creationId xmlns:a16="http://schemas.microsoft.com/office/drawing/2014/main" id="{DF918B7A-89BB-8903-696A-CA21FFF9EC96}"/>
              </a:ext>
            </a:extLst>
          </p:cNvPr>
          <p:cNvSpPr txBox="1"/>
          <p:nvPr/>
        </p:nvSpPr>
        <p:spPr>
          <a:xfrm>
            <a:off x="5398556" y="1394297"/>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ahoma"/>
                <a:cs typeface="Tahoma"/>
              </a:rPr>
              <a:t>Sample SSC.  Always verify on </a:t>
            </a:r>
            <a:r>
              <a:rPr lang="en-US" dirty="0" err="1">
                <a:ea typeface="Tahoma"/>
                <a:cs typeface="Tahoma"/>
              </a:rPr>
              <a:t>MyNavy</a:t>
            </a:r>
            <a:r>
              <a:rPr lang="en-US" dirty="0">
                <a:ea typeface="Tahoma"/>
                <a:cs typeface="Tahoma"/>
              </a:rPr>
              <a:t> HR:</a:t>
            </a:r>
            <a:endParaRPr lang="en-US" dirty="0"/>
          </a:p>
        </p:txBody>
      </p:sp>
    </p:spTree>
    <p:extLst>
      <p:ext uri="{BB962C8B-B14F-4D97-AF65-F5344CB8AC3E}">
        <p14:creationId xmlns:p14="http://schemas.microsoft.com/office/powerpoint/2010/main" val="383405627"/>
      </p:ext>
    </p:extLst>
  </p:cSld>
  <p:clrMapOvr>
    <a:masterClrMapping/>
  </p:clrMapOvr>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Props1.xml><?xml version="1.0" encoding="utf-8"?>
<ds:datastoreItem xmlns:ds="http://schemas.openxmlformats.org/officeDocument/2006/customXml" ds:itemID="{260E78C0-0165-4B41-A9BA-E8E6B913D409}">
  <ds:schemaRefs>
    <ds:schemaRef ds:uri="988957f4-c619-44e7-9ffa-1e7677450a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B47486-532D-4F4B-B6CA-304A420486F1}">
  <ds:schemaRefs>
    <ds:schemaRef ds:uri="http://schemas.microsoft.com/sharepoint/v3/contenttype/forms"/>
  </ds:schemaRefs>
</ds:datastoreItem>
</file>

<file path=customXml/itemProps3.xml><?xml version="1.0" encoding="utf-8"?>
<ds:datastoreItem xmlns:ds="http://schemas.openxmlformats.org/officeDocument/2006/customXml" ds:itemID="{A1A6CCCF-9852-4574-BFF5-A1BB7CA63AFA}">
  <ds:schemaRefs>
    <ds:schemaRef ds:uri="988957f4-c619-44e7-9ffa-1e7677450a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40</Slides>
  <Notes>39</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1_fbts2</vt:lpstr>
      <vt:lpstr>Career Development Training Course</vt:lpstr>
      <vt:lpstr>Enabling Objectives</vt:lpstr>
      <vt:lpstr>References</vt:lpstr>
      <vt:lpstr>Computing Eligibility Requirements Terms</vt:lpstr>
      <vt:lpstr>Advancement Eligibility</vt:lpstr>
      <vt:lpstr>Terminal Eligibility Date (TED)</vt:lpstr>
      <vt:lpstr>    Time Requirements</vt:lpstr>
      <vt:lpstr>Calculating TIR to TED</vt:lpstr>
      <vt:lpstr>Sailor Scoring Criteria (SSC) for DMAP Sailors</vt:lpstr>
      <vt:lpstr>Final Multiple Score (FMS)</vt:lpstr>
      <vt:lpstr>FMS breakdown E-5 candidates</vt:lpstr>
      <vt:lpstr>FMS breakdown E-6 candidates</vt:lpstr>
      <vt:lpstr>FMS breakdown E-7 candidates</vt:lpstr>
      <vt:lpstr>Calculating Performance Mark Average (PMA) </vt:lpstr>
      <vt:lpstr>PMA Contribution to FMS</vt:lpstr>
      <vt:lpstr>Reporting Senior Cumulative Average (RSCA) for E-6 and E-7 Candidates</vt:lpstr>
      <vt:lpstr>Reporting Senior’s Cumulative Average (RSCA) PMA</vt:lpstr>
      <vt:lpstr>Passed Not Advanced (PNA) Points</vt:lpstr>
      <vt:lpstr>Enlisted Advancement Exam Schedule</vt:lpstr>
      <vt:lpstr>Advancement Exam Participation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Accelerated Advancement</vt:lpstr>
      <vt:lpstr>Meritorious Advancement Program (MAP)</vt:lpstr>
      <vt:lpstr>Advance-to-Position (A2P) Program</vt:lpstr>
      <vt:lpstr>DETAILING MARKET PLACE (DMAP)</vt:lpstr>
      <vt:lpstr>DETAILING MARKET PLACE (CONT)</vt:lpstr>
      <vt:lpstr>SENIOR ENLISTED MARKETPLACE (E7-E8)</vt:lpstr>
      <vt:lpstr>SENIOR ENLISTED MARKETPLACE (E8-E9)</vt:lpstr>
      <vt:lpstr>Knowledge Check</vt:lpstr>
      <vt:lpstr>Summary and Review</vt:lpstr>
      <vt:lpstr>Enlisted Advancement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revision>51</cp:revision>
  <dcterms:created xsi:type="dcterms:W3CDTF">2019-02-21T05:43:23Z</dcterms:created>
  <dcterms:modified xsi:type="dcterms:W3CDTF">2024-08-27T15:53:18Z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Order">
    <vt:r8>23200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SourceUrl">
    <vt:lpwstr/>
  </property>
  <property fmtid="{D5CDD505-2E9C-101B-9397-08002B2CF9AE}" pid="11" name="_SharedFileIndex">
    <vt:lpwstr/>
  </property>
</Properties>
</file>